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3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7B2"/>
    <a:srgbClr val="00446A"/>
    <a:srgbClr val="FFFEF9"/>
    <a:srgbClr val="FCF9EF"/>
    <a:srgbClr val="FCF9F0"/>
    <a:srgbClr val="E7A3FF"/>
    <a:srgbClr val="A1BCD6"/>
    <a:srgbClr val="CADAE8"/>
    <a:srgbClr val="F2F6F9"/>
    <a:srgbClr val="F3F7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2242" y="9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15.04.2026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algn="l"/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br>
              <a:rPr/>
            </a:br>
            <a:r>
              <a:rPr lang="en-US" sz="1400" b="0" i="0" u="none" strike="noStrike">
                <a:solidFill>
                  <a:srgbClr val="000000"/>
                </a:solidFill>
              </a:rPr>
              <a:t>2030年可持续发展议程
</a:t>
            </a:r>
            <a:br>
              <a:rPr lang="en-US" sz="1400" b="0" i="0" u="none" strike="noStrike">
                <a:solidFill>
                  <a:srgbClr val="000000"/>
                </a:solidFill>
              </a:rPr>
            </a:br>
            <a:r>
              <a:rPr lang="en-US" sz="1400" b="0" i="0" u="none" strike="noStrike">
                <a:solidFill>
                  <a:srgbClr val="000000"/>
                </a:solidFill>
              </a:rPr>
              <a:t>响应2030年可持续发展议程</a:t>
            </a:r>
            <a:br>
              <a:rPr lang="en-US" sz="1400" b="0" i="0" u="none" strike="noStrike">
                <a:solidFill>
                  <a:srgbClr val="000000"/>
                </a:solidFill>
              </a:rPr>
            </a:b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全世界仍有超过 35 亿人无法获得基本的卫生保健服务。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br>
              <a:rPr/>
            </a:br>
            <a:br>
              <a:rPr lang="en-US" sz="1400" b="0" i="0" u="none" strike="noStrike">
                <a:solidFill>
                  <a:srgbClr val="000000"/>
                </a:solidFill>
              </a:rPr>
            </a:br>
            <a:br>
              <a:rPr lang="en-US" sz="1400" b="0" i="0" u="none" strike="noStrike">
                <a:solidFill>
                  <a:srgbClr val="000000"/>
                </a:solidFill>
              </a:rPr>
            </a:br>
            <a:r>
              <a:rPr lang="en-US" sz="1400" b="0" i="0" u="none" strike="noStrike">
                <a:solidFill>
                  <a:srgbClr val="000000"/>
                </a:solidFill>
              </a:rPr>
              <a:t>
全球气温上升4摄氏度后，中国上海遭海水淹没模拟题（图片来源：Climate</a:t>
            </a:r>
            <a:br>
              <a:rPr lang="en-US" sz="1400" b="0" i="0" u="none" strike="noStrike">
                <a:solidFill>
                  <a:srgbClr val="000000"/>
                </a:solidFill>
              </a:rPr>
            </a:br>
            <a:r>
              <a:rPr lang="en-US" sz="1400" b="0" i="0" u="none" strike="noStrike">
                <a:solidFill>
                  <a:srgbClr val="000000"/>
                </a:solidFill>
              </a:rPr>
              <a:t>Central网站）
</a:t>
            </a:r>
            <a:br>
              <a:rPr lang="en-US" sz="1400" b="0" i="0" u="none" strike="noStrike">
                <a:solidFill>
                  <a:srgbClr val="000000"/>
                </a:solidFill>
              </a:rPr>
            </a:br>
            <a:br>
              <a:rPr lang="en-US" sz="1400" b="0" i="0" u="none" strike="noStrike">
                <a:solidFill>
                  <a:srgbClr val="000000"/>
                </a:solidFill>
              </a:rPr>
            </a:br>
            <a:br>
              <a:rPr lang="en-US" sz="1400" b="0" i="0" u="none" strike="noStrike">
                <a:solidFill>
                  <a:srgbClr val="000000"/>
                </a:solidFill>
              </a:rPr>
            </a:br>
            <a:br>
              <a:rPr lang="en-US" sz="1400" b="0" i="0" u="none" strike="noStrike">
                <a:solidFill>
                  <a:srgbClr val="000000"/>
                </a:solidFill>
              </a:rPr>
            </a:br>
            <a:br>
              <a:rPr lang="en-US" sz="1400" b="0" i="0" u="none" strike="noStrike">
                <a:solidFill>
                  <a:srgbClr val="000000"/>
                </a:solidFill>
              </a:rPr>
            </a:br>
            <a:br>
              <a:rPr lang="en-US" sz="1400" b="0" i="0" u="none" strike="noStrike">
                <a:solidFill>
                  <a:srgbClr val="000000"/>
                </a:solidFill>
              </a:rPr>
            </a:br>
            <a:br>
              <a:rPr lang="en-US" sz="1400" b="0" i="0" u="none" strike="noStrike">
                <a:solidFill>
                  <a:srgbClr val="000000"/>
                </a:solidFill>
              </a:rPr>
            </a:br>
            <a:r>
              <a:rPr lang="en-US" sz="1400" b="0" i="0" u="none" strike="noStrike">
                <a:solidFill>
                  <a:srgbClr val="000000"/>
                </a:solidFill>
              </a:rPr>
              <a:t>
全球气温上升4摄氏度后，中国上海遭海水淹没模拟题（图片来源：Climate</a:t>
            </a:r>
            <a:br>
              <a:rPr lang="en-US" sz="1400" b="0" i="0" u="none" strike="noStrike">
                <a:solidFill>
                  <a:srgbClr val="000000"/>
                </a:solidFill>
              </a:rPr>
            </a:br>
            <a:r>
              <a:rPr lang="en-US" sz="1400" b="0" i="0" u="none" strike="noStrike">
                <a:solidFill>
                  <a:srgbClr val="000000"/>
                </a:solidFill>
              </a:rPr>
              <a:t>Central网站）
</a:t>
            </a:r>
            <a:br>
              <a:rPr lang="en-US" sz="1400" b="0" i="0" u="none" strike="noStrike">
                <a:solidFill>
                  <a:srgbClr val="000000"/>
                </a:solidFill>
              </a:rPr>
            </a:br>
            <a:br>
              <a:rPr lang="en-US" sz="1400" b="0" i="0" u="none" strike="noStrike">
                <a:solidFill>
                  <a:srgbClr val="000000"/>
                </a:solidFill>
              </a:rPr>
            </a:br>
            <a:br>
              <a:rPr lang="en-US" sz="1400" b="0" i="0" u="none" strike="noStrike">
                <a:solidFill>
                  <a:srgbClr val="000000"/>
                </a:solidFill>
              </a:rPr>
            </a:br>
            <a:br>
              <a:rPr lang="en-US" sz="1400" b="0" i="0" u="none" strike="noStrike">
                <a:solidFill>
                  <a:srgbClr val="000000"/>
                </a:solidFill>
              </a:rPr>
            </a:br>
            <a:br>
              <a:rPr lang="en-US" sz="1400" b="0" i="0" u="none" strike="noStrike">
                <a:solidFill>
                  <a:srgbClr val="000000"/>
                </a:solidFill>
              </a:rPr>
            </a:br>
            <a:br>
              <a:rPr lang="en-US" sz="1400" b="0" i="0" u="none" strike="noStrike">
                <a:solidFill>
                  <a:srgbClr val="000000"/>
                </a:solidFill>
              </a:rPr>
            </a:br>
            <a:br>
              <a:rPr lang="en-US" sz="1400" b="0" i="0" u="none" strike="noStrike">
                <a:solidFill>
                  <a:srgbClr val="000000"/>
                </a:solidFill>
              </a:rPr>
            </a:b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br>
              <a:rPr/>
            </a:br>
            <a:r>
              <a:rPr lang="en-US" sz="1400" b="0" i="0" u="none" strike="noStrike">
                <a:solidFill>
                  <a:srgbClr val="000000"/>
                </a:solidFill>
              </a:rPr>
              <a:t>打击非法，未报告和无管制的捕捞活动，海洋污染，增加海洋健康的科学知识，研究和技术，海洋酸化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3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" name="Shape 31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" name="Shape 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" name="Shape 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" name="Shape 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4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Shape 50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1" name="Shape 5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Shape 5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Shape 5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15"/>
          <p:cNvSpPr txBox="1">
            <a:spLocks noGrp="1"/>
          </p:cNvSpPr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Shape 16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7" name="Shape 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Shape 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Shape 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Grp="1"/>
          </p:cNvSpPr>
          <p:nvPr>
            <p:ph type="body" sz="quarter" idx="1" hasCustomPrompt="1"/>
          </p:nvPr>
        </p:nvSpPr>
        <p:spPr>
          <a:xfrm>
            <a:off x="402524" y="3759255"/>
            <a:ext cx="5283200" cy="24765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vert="horz" wrap="square" lIns="127000" tIns="127000" rIns="127000" bIns="127000" anchor="t" anchorCtr="0">
            <a:spAutoFit/>
          </a:bodyPr>
          <a:lstStyle>
            <a:lvl1pPr algn="l">
              <a:lnSpc>
                <a:spcPct val="100000"/>
              </a:lnSpc>
              <a:defRPr sz="7200" b="1" i="0" u="none" strike="noStrike">
                <a:solidFill>
                  <a:srgbClr val="000000">
                    <a:alpha val="100000"/>
                  </a:srgbClr>
                </a:solidFill>
                <a:highlight>
                  <a:srgbClr val="FFFFFF">
                    <a:alpha val="0"/>
                  </a:srgbClr>
                </a:highlight>
                <a:latin typeface="undefined"/>
              </a:defRPr>
            </a:lvl1pPr>
          </a:lstStyle>
          <a:p>
            <a:pPr indent="0" algn="l">
              <a:lnSpc>
                <a:spcPct val="100000"/>
              </a:lnSpc>
            </a:pPr>
            <a:r>
              <a:rPr lang="en-US" sz="7200" b="1" i="0" u="none" strike="noStrike">
                <a:solidFill>
                  <a:srgbClr val="000000"/>
                </a:solidFill>
                <a:highlight>
                  <a:srgbClr val="FFFFFF">
                    <a:alpha val="0"/>
                  </a:srgbClr>
                </a:highlight>
                <a:latin typeface="undefined"/>
                <a:ea typeface="undefined"/>
                <a:cs typeface="undefined"/>
                <a:sym typeface="undefined"/>
              </a:rPr>
              <a:t>双击此处</a:t>
            </a:r>
          </a:p>
          <a:p>
            <a:pPr indent="0" algn="l">
              <a:lnSpc>
                <a:spcPct val="100000"/>
              </a:lnSpc>
            </a:pPr>
            <a:r>
              <a:rPr lang="en-US" sz="7200" b="1" i="0" u="none" strike="noStrike">
                <a:solidFill>
                  <a:srgbClr val="000000"/>
                </a:solidFill>
                <a:highlight>
                  <a:srgbClr val="FFFFFF">
                    <a:alpha val="0"/>
                  </a:srgbClr>
                </a:highlight>
                <a:latin typeface="undefined"/>
                <a:ea typeface="undefined"/>
                <a:cs typeface="undefined"/>
                <a:sym typeface="undefined"/>
              </a:rPr>
              <a:t>添加标题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3052125" y="-302455"/>
            <a:ext cx="8561039" cy="7160455"/>
            <a:chOff x="3052125" y="-302455"/>
            <a:chExt cx="8561039" cy="716045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55000"/>
            </a:blip>
            <a:srcRect/>
            <a:stretch>
              <a:fillRect/>
            </a:stretch>
          </p:blipFill>
          <p:spPr>
            <a:xfrm>
              <a:off x="3194541" y="-302455"/>
              <a:ext cx="8418623" cy="7160455"/>
            </a:xfrm>
            <a:prstGeom prst="rect">
              <a:avLst/>
            </a:prstGeom>
            <a:ln>
              <a:noFill/>
              <a:prstDash val="solid"/>
            </a:ln>
          </p:spPr>
        </p:pic>
        <p:sp>
          <p:nvSpPr>
            <p:cNvPr id="5" name="AutoShape 5"/>
            <p:cNvSpPr/>
            <p:nvPr/>
          </p:nvSpPr>
          <p:spPr>
            <a:xfrm rot="-777520">
              <a:off x="3562476" y="861588"/>
              <a:ext cx="5134824" cy="5134824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0405"/>
                  </a:srgbClr>
                </a:gs>
              </a:gsLst>
              <a:lin ang="14760000"/>
            </a:gradFill>
            <a:ln w="12700">
              <a:noFill/>
              <a:prstDash val="solid"/>
            </a:ln>
            <a:effectLst>
              <a:outerShdw blurRad="1905000" dist="2044700" dir="2700000" algn="tl" rotWithShape="0">
                <a:srgbClr val="4FC493">
                  <a:alpha val="82000"/>
                </a:srgbClr>
              </a:outerShdw>
            </a:effectLst>
          </p:spPr>
          <p:txBody>
            <a:bodyPr lIns="127000" tIns="127000" rIns="127000" bIns="127000" rtlCol="0" anchor="ctr"/>
            <a:lstStyle/>
            <a:p>
              <a:pPr algn="ctr">
                <a:defRPr/>
              </a:pPr>
              <a:endParaRPr/>
            </a:p>
          </p:txBody>
        </p:sp>
        <p:sp>
          <p:nvSpPr>
            <p:cNvPr id="6" name="AutoShape 6"/>
            <p:cNvSpPr/>
            <p:nvPr/>
          </p:nvSpPr>
          <p:spPr>
            <a:xfrm rot="-777520">
              <a:off x="3562476" y="861588"/>
              <a:ext cx="5134824" cy="5134824"/>
            </a:xfrm>
            <a:prstGeom prst="ellipse">
              <a:avLst/>
            </a:prstGeom>
            <a:gradFill rotWithShape="1">
              <a:gsLst>
                <a:gs pos="0">
                  <a:srgbClr val="DEFFF1">
                    <a:alpha val="0"/>
                  </a:srgbClr>
                </a:gs>
                <a:gs pos="23000">
                  <a:srgbClr val="E3FFF3">
                    <a:alpha val="0"/>
                  </a:srgbClr>
                </a:gs>
                <a:gs pos="100000">
                  <a:srgbClr val="F2FFFA">
                    <a:alpha val="24000"/>
                  </a:srgbClr>
                </a:gs>
              </a:gsLst>
              <a:lin ang="19440000"/>
            </a:gradFill>
            <a:ln w="25400">
              <a:gradFill rotWithShape="1">
                <a:gsLst>
                  <a:gs pos="0">
                    <a:srgbClr val="DEFFF1">
                      <a:alpha val="0"/>
                    </a:srgbClr>
                  </a:gs>
                  <a:gs pos="23000">
                    <a:srgbClr val="E3FFF3">
                      <a:alpha val="0"/>
                    </a:srgbClr>
                  </a:gs>
                  <a:gs pos="100000">
                    <a:srgbClr val="F2FFFA">
                      <a:alpha val="48000"/>
                    </a:srgbClr>
                  </a:gs>
                </a:gsLst>
                <a:lin ang="19440000"/>
              </a:gradFill>
              <a:prstDash val="solid"/>
            </a:ln>
            <a:effectLst>
              <a:outerShdw blurRad="977900" dir="2963922" algn="tl" rotWithShape="0">
                <a:srgbClr val="175BC2">
                  <a:alpha val="44000"/>
                </a:srgbClr>
              </a:outerShdw>
            </a:effectLst>
          </p:spPr>
          <p:txBody>
            <a:bodyPr lIns="127000" tIns="127000" rIns="127000" bIns="127000" rtlCol="0" anchor="ctr"/>
            <a:lstStyle/>
            <a:p>
              <a:pPr algn="ctr">
                <a:defRPr/>
              </a:pPr>
              <a:endParaRPr/>
            </a:p>
          </p:txBody>
        </p:sp>
        <p:sp>
          <p:nvSpPr>
            <p:cNvPr id="7" name="AutoShape 7"/>
            <p:cNvSpPr/>
            <p:nvPr/>
          </p:nvSpPr>
          <p:spPr>
            <a:xfrm rot="-777520">
              <a:off x="3562476" y="861588"/>
              <a:ext cx="5134824" cy="5134824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6500"/>
                  </a:srgbClr>
                </a:gs>
              </a:gsLst>
              <a:lin ang="14760000"/>
            </a:gradFill>
            <a:ln w="12700">
              <a:noFill/>
              <a:prstDash val="solid"/>
            </a:ln>
            <a:effectLst>
              <a:outerShdw blurRad="1905000" dist="2540000" algn="tl" rotWithShape="0">
                <a:srgbClr val="4FC493">
                  <a:alpha val="56000"/>
                </a:srgbClr>
              </a:outerShdw>
            </a:effectLst>
          </p:spPr>
          <p:txBody>
            <a:bodyPr lIns="127000" tIns="127000" rIns="127000" bIns="127000" rtlCol="0" anchor="ctr"/>
            <a:lstStyle/>
            <a:p>
              <a:pPr algn="ctr">
                <a:defRPr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4395" y="1058519"/>
            <a:ext cx="4484143" cy="3813986"/>
            <a:chOff x="-334395" y="1058519"/>
            <a:chExt cx="4484143" cy="381398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55000"/>
            </a:blip>
            <a:srcRect/>
            <a:stretch>
              <a:fillRect/>
            </a:stretch>
          </p:blipFill>
          <p:spPr>
            <a:xfrm rot="10800000" flipV="1">
              <a:off x="-334395" y="1058519"/>
              <a:ext cx="4484143" cy="3813986"/>
            </a:xfrm>
            <a:prstGeom prst="rect">
              <a:avLst/>
            </a:prstGeom>
            <a:ln>
              <a:noFill/>
              <a:prstDash val="solid"/>
            </a:ln>
          </p:spPr>
        </p:pic>
        <p:sp>
          <p:nvSpPr>
            <p:cNvPr id="4" name="AutoShape 4"/>
            <p:cNvSpPr/>
            <p:nvPr/>
          </p:nvSpPr>
          <p:spPr>
            <a:xfrm rot="-10800000" flipV="1">
              <a:off x="1414706" y="1770711"/>
              <a:ext cx="2735042" cy="2735042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0405"/>
                  </a:srgbClr>
                </a:gs>
              </a:gsLst>
              <a:lin ang="14760000"/>
            </a:gradFill>
            <a:ln w="12700">
              <a:noFill/>
              <a:prstDash val="solid"/>
            </a:ln>
            <a:effectLst>
              <a:outerShdw blurRad="1905000" dist="990600" dir="12108098" algn="tl" rotWithShape="0">
                <a:srgbClr val="4FC493">
                  <a:alpha val="61000"/>
                </a:srgbClr>
              </a:outerShdw>
            </a:effectLst>
          </p:spPr>
          <p:txBody>
            <a:bodyPr lIns="127000" tIns="127000" rIns="127000" bIns="127000" rtlCol="0" anchor="ctr"/>
            <a:lstStyle/>
            <a:p>
              <a:pPr algn="ctr">
                <a:defRPr/>
              </a:pPr>
              <a:endParaRPr/>
            </a:p>
          </p:txBody>
        </p:sp>
        <p:sp>
          <p:nvSpPr>
            <p:cNvPr id="5" name="AutoShape 5"/>
            <p:cNvSpPr/>
            <p:nvPr/>
          </p:nvSpPr>
          <p:spPr>
            <a:xfrm rot="-10800000" flipV="1">
              <a:off x="1414706" y="1770711"/>
              <a:ext cx="2735042" cy="2735042"/>
            </a:xfrm>
            <a:prstGeom prst="ellipse">
              <a:avLst/>
            </a:prstGeom>
            <a:gradFill rotWithShape="1">
              <a:gsLst>
                <a:gs pos="0">
                  <a:srgbClr val="DEFFF1">
                    <a:alpha val="0"/>
                  </a:srgbClr>
                </a:gs>
                <a:gs pos="23000">
                  <a:srgbClr val="E3FFF3">
                    <a:alpha val="0"/>
                  </a:srgbClr>
                </a:gs>
                <a:gs pos="100000">
                  <a:srgbClr val="F2FFFA">
                    <a:alpha val="24000"/>
                  </a:srgbClr>
                </a:gs>
              </a:gsLst>
              <a:lin ang="19440000"/>
            </a:gradFill>
            <a:ln w="25400">
              <a:gradFill rotWithShape="1">
                <a:gsLst>
                  <a:gs pos="0">
                    <a:srgbClr val="DEFFF1">
                      <a:alpha val="0"/>
                    </a:srgbClr>
                  </a:gs>
                  <a:gs pos="23000">
                    <a:srgbClr val="E3FFF3">
                      <a:alpha val="0"/>
                    </a:srgbClr>
                  </a:gs>
                  <a:gs pos="100000">
                    <a:srgbClr val="F2FFFA">
                      <a:alpha val="48000"/>
                    </a:srgbClr>
                  </a:gs>
                </a:gsLst>
                <a:lin ang="19440000"/>
              </a:gradFill>
              <a:prstDash val="solid"/>
            </a:ln>
            <a:effectLst>
              <a:outerShdw blurRad="977900" dir="2963922" algn="tl" rotWithShape="0">
                <a:srgbClr val="175BC2">
                  <a:alpha val="44000"/>
                </a:srgbClr>
              </a:outerShdw>
            </a:effectLst>
          </p:spPr>
          <p:txBody>
            <a:bodyPr lIns="127000" tIns="127000" rIns="127000" bIns="127000" rtlCol="0" anchor="ctr"/>
            <a:lstStyle/>
            <a:p>
              <a:pPr algn="ctr">
                <a:defRPr/>
              </a:pPr>
              <a:endParaRPr/>
            </a:p>
          </p:txBody>
        </p:sp>
        <p:sp>
          <p:nvSpPr>
            <p:cNvPr id="6" name="AutoShape 6"/>
            <p:cNvSpPr/>
            <p:nvPr/>
          </p:nvSpPr>
          <p:spPr>
            <a:xfrm rot="-10800000" flipV="1">
              <a:off x="1414706" y="1770711"/>
              <a:ext cx="2730500" cy="2735042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6500"/>
                  </a:srgbClr>
                </a:gs>
              </a:gsLst>
              <a:lin ang="14760000"/>
            </a:gradFill>
            <a:ln w="12700">
              <a:noFill/>
              <a:prstDash val="solid"/>
            </a:ln>
            <a:effectLst>
              <a:outerShdw blurRad="1905000" dist="2540000" dir="10800000" algn="tl" rotWithShape="0">
                <a:srgbClr val="4FC493">
                  <a:alpha val="56000"/>
                </a:srgbClr>
              </a:outerShdw>
            </a:effectLst>
          </p:spPr>
          <p:txBody>
            <a:bodyPr lIns="127000" tIns="127000" rIns="127000" bIns="127000" rtlCol="0" anchor="ctr"/>
            <a:lstStyle/>
            <a:p>
              <a:pPr algn="ctr">
                <a:defRPr/>
              </a:pPr>
              <a:endParaRPr/>
            </a:p>
          </p:txBody>
        </p:sp>
      </p:grpSp>
      <p:sp>
        <p:nvSpPr>
          <p:cNvPr id="7" name="AutoShape 7"/>
          <p:cNvSpPr>
            <a:spLocks noGrp="1"/>
          </p:cNvSpPr>
          <p:nvPr>
            <p:ph type="body" sz="quarter" idx="2" hasCustomPrompt="1"/>
          </p:nvPr>
        </p:nvSpPr>
        <p:spPr>
          <a:xfrm>
            <a:off x="2681050" y="2730500"/>
            <a:ext cx="1423527" cy="13970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127000" tIns="127000" rIns="127000" bIns="127000" anchor="t">
            <a:spAutoFit/>
          </a:bodyPr>
          <a:lstStyle>
            <a:lvl1pPr algn="l">
              <a:lnSpc>
                <a:spcPct val="116666"/>
              </a:lnSpc>
              <a:defRPr sz="6400" b="1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indent="0" algn="l">
              <a:lnSpc>
                <a:spcPct val="116666"/>
              </a:lnSpc>
            </a:pPr>
            <a:r>
              <a:rPr lang="en-US" sz="6400" b="1" i="0" u="none" strike="noStrike">
                <a:solidFill>
                  <a:srgbClr val="1F2329"/>
                </a:solidFill>
              </a:rPr>
              <a:t>01</a:t>
            </a:r>
          </a:p>
        </p:txBody>
      </p:sp>
      <p:sp>
        <p:nvSpPr>
          <p:cNvPr id="8" name="AutoShape 8"/>
          <p:cNvSpPr>
            <a:spLocks noGrp="1"/>
          </p:cNvSpPr>
          <p:nvPr>
            <p:ph type="body" sz="quarter" idx="3" hasCustomPrompt="1"/>
          </p:nvPr>
        </p:nvSpPr>
        <p:spPr>
          <a:xfrm>
            <a:off x="5095177" y="2730500"/>
            <a:ext cx="7175500" cy="13970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127000" tIns="127000" rIns="127000" bIns="127000" anchor="t">
            <a:spAutoFit/>
          </a:bodyPr>
          <a:lstStyle>
            <a:lvl1pPr algn="l">
              <a:lnSpc>
                <a:spcPct val="116666"/>
              </a:lnSpc>
              <a:defRPr sz="6400" b="1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indent="0" algn="l">
              <a:lnSpc>
                <a:spcPct val="116666"/>
              </a:lnSpc>
            </a:pPr>
            <a:r>
              <a:rPr lang="en-US" sz="6400" b="1" i="0" u="none" strike="noStrike">
                <a:solidFill>
                  <a:srgbClr val="1F2329"/>
                </a:solidFill>
              </a:rPr>
              <a:t>双击此处添加标题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Grp="1"/>
          </p:cNvSpPr>
          <p:nvPr>
            <p:ph type="body" sz="quarter" idx="4" hasCustomPrompt="1"/>
          </p:nvPr>
        </p:nvSpPr>
        <p:spPr>
          <a:xfrm>
            <a:off x="604566" y="613954"/>
            <a:ext cx="10972800" cy="763621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127000" tIns="127000" rIns="127000" bIns="127000" anchor="t">
            <a:normAutofit fontScale="92500" lnSpcReduction="20000"/>
          </a:bodyPr>
          <a:lstStyle>
            <a:lvl1pPr algn="l">
              <a:lnSpc>
                <a:spcPct val="112500"/>
              </a:lnSpc>
              <a:defRPr sz="3600" b="1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indent="0" algn="l">
              <a:lnSpc>
                <a:spcPct val="112500"/>
              </a:lnSpc>
            </a:pPr>
            <a:r>
              <a:rPr lang="en-US" sz="3600" b="1" i="0" u="none" strike="noStrike">
                <a:solidFill>
                  <a:srgbClr val="1F2329"/>
                </a:solidFill>
              </a:rPr>
              <a:t>双击此处添加标题</a:t>
            </a:r>
          </a:p>
        </p:txBody>
      </p:sp>
      <p:sp>
        <p:nvSpPr>
          <p:cNvPr id="3" name="AutoShape 3"/>
          <p:cNvSpPr>
            <a:spLocks noGrp="1"/>
          </p:cNvSpPr>
          <p:nvPr>
            <p:ph type="body" sz="quarter" idx="5" hasCustomPrompt="1"/>
          </p:nvPr>
        </p:nvSpPr>
        <p:spPr>
          <a:xfrm>
            <a:off x="609600" y="1672065"/>
            <a:ext cx="10972800" cy="4496975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127000" tIns="127000" rIns="127000" bIns="127000" anchor="t">
            <a:normAutofit/>
          </a:bodyPr>
          <a:lstStyle>
            <a:lvl1pPr algn="l">
              <a:lnSpc>
                <a:spcPct val="125000"/>
              </a:lnSpc>
              <a:defRPr sz="1600" b="0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indent="0" algn="l">
              <a:lnSpc>
                <a:spcPct val="125000"/>
              </a:lnSpc>
            </a:pPr>
            <a:r>
              <a:rPr lang="en-US" sz="1600" b="0" i="0" u="none" strike="noStrike">
                <a:solidFill>
                  <a:srgbClr val="1F2329"/>
                </a:solidFill>
              </a:rPr>
              <a:t>双击此处添加文本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Grp="1"/>
          </p:cNvSpPr>
          <p:nvPr>
            <p:ph type="body" sz="quarter" idx="6" hasCustomPrompt="1"/>
          </p:nvPr>
        </p:nvSpPr>
        <p:spPr>
          <a:xfrm>
            <a:off x="604566" y="613387"/>
            <a:ext cx="10972800" cy="764189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127000" tIns="127000" rIns="127000" bIns="127000" anchor="t">
            <a:normAutofit fontScale="92500" lnSpcReduction="20000"/>
          </a:bodyPr>
          <a:lstStyle>
            <a:lvl1pPr algn="l">
              <a:lnSpc>
                <a:spcPct val="112500"/>
              </a:lnSpc>
              <a:defRPr sz="3600" b="1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indent="0" algn="l">
              <a:lnSpc>
                <a:spcPct val="112500"/>
              </a:lnSpc>
            </a:pPr>
            <a:r>
              <a:rPr lang="en-US" sz="3600" b="1" i="0" u="none" strike="noStrike">
                <a:solidFill>
                  <a:srgbClr val="1F2329"/>
                </a:solidFill>
              </a:rPr>
              <a:t>双击此处添加标题</a:t>
            </a:r>
          </a:p>
        </p:txBody>
      </p:sp>
      <p:sp>
        <p:nvSpPr>
          <p:cNvPr id="3" name="AutoShape 3"/>
          <p:cNvSpPr>
            <a:spLocks noGrp="1"/>
          </p:cNvSpPr>
          <p:nvPr>
            <p:ph type="body" sz="quarter" idx="7" hasCustomPrompt="1"/>
          </p:nvPr>
        </p:nvSpPr>
        <p:spPr>
          <a:xfrm>
            <a:off x="604566" y="1705962"/>
            <a:ext cx="5288092" cy="4463078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127000" tIns="127000" rIns="127000" bIns="127000" anchor="t">
            <a:normAutofit/>
          </a:bodyPr>
          <a:lstStyle>
            <a:lvl1pPr algn="l">
              <a:lnSpc>
                <a:spcPct val="125000"/>
              </a:lnSpc>
              <a:defRPr sz="1600" b="0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indent="0" algn="l">
              <a:lnSpc>
                <a:spcPct val="125000"/>
              </a:lnSpc>
            </a:pPr>
            <a:r>
              <a:rPr lang="en-US" sz="1600" b="0" i="0" u="none" strike="noStrike">
                <a:solidFill>
                  <a:srgbClr val="1F2329"/>
                </a:solidFill>
              </a:rPr>
              <a:t>双击此处添加文本</a:t>
            </a:r>
          </a:p>
        </p:txBody>
      </p:sp>
      <p:sp>
        <p:nvSpPr>
          <p:cNvPr id="4" name="AutoShape 4"/>
          <p:cNvSpPr>
            <a:spLocks noGrp="1"/>
          </p:cNvSpPr>
          <p:nvPr>
            <p:ph type="body" sz="quarter" idx="8" hasCustomPrompt="1"/>
          </p:nvPr>
        </p:nvSpPr>
        <p:spPr>
          <a:xfrm>
            <a:off x="6289274" y="1705962"/>
            <a:ext cx="5288092" cy="4463078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127000" tIns="127000" rIns="127000" bIns="127000" anchor="t">
            <a:normAutofit/>
          </a:bodyPr>
          <a:lstStyle>
            <a:lvl1pPr algn="l">
              <a:lnSpc>
                <a:spcPct val="125000"/>
              </a:lnSpc>
              <a:defRPr sz="1600" b="0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indent="0" algn="l">
              <a:lnSpc>
                <a:spcPct val="125000"/>
              </a:lnSpc>
            </a:pPr>
            <a:r>
              <a:rPr lang="en-US" sz="1600" b="0" i="0" u="none" strike="noStrike">
                <a:solidFill>
                  <a:srgbClr val="1F2329"/>
                </a:solidFill>
              </a:rPr>
              <a:t>双击此处添加文本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Grp="1"/>
          </p:cNvSpPr>
          <p:nvPr>
            <p:ph type="body" sz="quarter" idx="9" hasCustomPrompt="1"/>
          </p:nvPr>
        </p:nvSpPr>
        <p:spPr>
          <a:xfrm>
            <a:off x="604566" y="613387"/>
            <a:ext cx="10972800" cy="764189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127000" tIns="127000" rIns="127000" bIns="127000" anchor="t">
            <a:normAutofit fontScale="92500" lnSpcReduction="20000"/>
          </a:bodyPr>
          <a:lstStyle>
            <a:lvl1pPr algn="l">
              <a:lnSpc>
                <a:spcPct val="112500"/>
              </a:lnSpc>
              <a:defRPr sz="3600" b="1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indent="0" algn="l">
              <a:lnSpc>
                <a:spcPct val="112500"/>
              </a:lnSpc>
            </a:pPr>
            <a:r>
              <a:rPr lang="en-US" sz="3600" b="1" i="0" u="none" strike="noStrike">
                <a:solidFill>
                  <a:srgbClr val="1F2329"/>
                </a:solidFill>
              </a:rPr>
              <a:t>双击此处添加标题</a:t>
            </a:r>
          </a:p>
        </p:txBody>
      </p:sp>
      <p:sp>
        <p:nvSpPr>
          <p:cNvPr id="3" name="AutoShape 3"/>
          <p:cNvSpPr>
            <a:spLocks noGrp="1"/>
          </p:cNvSpPr>
          <p:nvPr>
            <p:ph type="body" sz="quarter" idx="10" hasCustomPrompt="1"/>
          </p:nvPr>
        </p:nvSpPr>
        <p:spPr>
          <a:xfrm>
            <a:off x="604566" y="2350001"/>
            <a:ext cx="5288092" cy="3819039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127000" tIns="127000" rIns="127000" bIns="127000" anchor="t">
            <a:normAutofit/>
          </a:bodyPr>
          <a:lstStyle>
            <a:lvl1pPr algn="l">
              <a:lnSpc>
                <a:spcPct val="125000"/>
              </a:lnSpc>
              <a:defRPr sz="1600" b="0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indent="0" algn="l">
              <a:lnSpc>
                <a:spcPct val="125000"/>
              </a:lnSpc>
            </a:pPr>
            <a:r>
              <a:rPr lang="en-US" sz="1600" b="0" i="0" u="none" strike="noStrike">
                <a:solidFill>
                  <a:srgbClr val="1F2329"/>
                </a:solidFill>
              </a:rPr>
              <a:t>双击此处添加文本</a:t>
            </a:r>
          </a:p>
        </p:txBody>
      </p:sp>
      <p:sp>
        <p:nvSpPr>
          <p:cNvPr id="4" name="AutoShape 4"/>
          <p:cNvSpPr>
            <a:spLocks noGrp="1"/>
          </p:cNvSpPr>
          <p:nvPr>
            <p:ph type="body" sz="quarter" idx="11" hasCustomPrompt="1"/>
          </p:nvPr>
        </p:nvSpPr>
        <p:spPr>
          <a:xfrm>
            <a:off x="6289274" y="2350001"/>
            <a:ext cx="5288092" cy="3819039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127000" tIns="127000" rIns="127000" bIns="127000" anchor="t">
            <a:normAutofit/>
          </a:bodyPr>
          <a:lstStyle>
            <a:lvl1pPr algn="l">
              <a:lnSpc>
                <a:spcPct val="125000"/>
              </a:lnSpc>
              <a:defRPr sz="1600" b="0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indent="0" algn="l">
              <a:lnSpc>
                <a:spcPct val="125000"/>
              </a:lnSpc>
            </a:pPr>
            <a:r>
              <a:rPr lang="en-US" sz="1600" b="0" i="0" u="none" strike="noStrike">
                <a:solidFill>
                  <a:srgbClr val="1F2329"/>
                </a:solidFill>
              </a:rPr>
              <a:t>双击此处添加文本</a:t>
            </a:r>
          </a:p>
        </p:txBody>
      </p:sp>
      <p:sp>
        <p:nvSpPr>
          <p:cNvPr id="5" name="AutoShape 5"/>
          <p:cNvSpPr>
            <a:spLocks noGrp="1"/>
          </p:cNvSpPr>
          <p:nvPr>
            <p:ph type="body" sz="quarter" idx="12" hasCustomPrompt="1"/>
          </p:nvPr>
        </p:nvSpPr>
        <p:spPr>
          <a:xfrm>
            <a:off x="604566" y="1686167"/>
            <a:ext cx="5288092" cy="5080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127000" tIns="127000" rIns="127000" bIns="127000" anchor="t">
            <a:normAutofit fontScale="62500" lnSpcReduction="20000"/>
          </a:bodyPr>
          <a:lstStyle>
            <a:lvl1pPr algn="l">
              <a:lnSpc>
                <a:spcPct val="112500"/>
              </a:lnSpc>
              <a:defRPr sz="2400" b="1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indent="0" algn="l">
              <a:lnSpc>
                <a:spcPct val="112500"/>
              </a:lnSpc>
            </a:pPr>
            <a:r>
              <a:rPr lang="en-US" sz="2400" b="1" i="0" u="none" strike="noStrike">
                <a:solidFill>
                  <a:srgbClr val="1F2329"/>
                </a:solidFill>
              </a:rPr>
              <a:t>双击此处添加文本</a:t>
            </a:r>
          </a:p>
        </p:txBody>
      </p:sp>
      <p:sp>
        <p:nvSpPr>
          <p:cNvPr id="6" name="AutoShape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9274" y="1686167"/>
            <a:ext cx="5288092" cy="5080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127000" tIns="127000" rIns="127000" bIns="127000" anchor="t">
            <a:normAutofit fontScale="62500" lnSpcReduction="20000"/>
          </a:bodyPr>
          <a:lstStyle>
            <a:lvl1pPr algn="l">
              <a:lnSpc>
                <a:spcPct val="112500"/>
              </a:lnSpc>
              <a:defRPr sz="2400" b="1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indent="0" algn="l">
              <a:lnSpc>
                <a:spcPct val="112500"/>
              </a:lnSpc>
            </a:pPr>
            <a:r>
              <a:rPr lang="en-US" sz="2400" b="1" i="0" u="none" strike="noStrike">
                <a:solidFill>
                  <a:srgbClr val="1F2329"/>
                </a:solidFill>
              </a:rPr>
              <a:t>双击此处添加文本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Grp="1"/>
          </p:cNvSpPr>
          <p:nvPr>
            <p:ph type="body" sz="quarter" idx="14" hasCustomPrompt="1"/>
          </p:nvPr>
        </p:nvSpPr>
        <p:spPr>
          <a:xfrm>
            <a:off x="1052069" y="754766"/>
            <a:ext cx="4521200" cy="7493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vert="horz" wrap="square" lIns="127000" tIns="127000" rIns="127000" bIns="127000" anchor="t" anchorCtr="0">
            <a:spAutoFit/>
          </a:bodyPr>
          <a:lstStyle>
            <a:lvl1pPr algn="l">
              <a:lnSpc>
                <a:spcPct val="108333"/>
              </a:lnSpc>
              <a:defRPr sz="3000" b="1" i="0" u="none" strike="noStrike">
                <a:solidFill>
                  <a:srgbClr val="1F2329">
                    <a:alpha val="100000"/>
                  </a:srgbClr>
                </a:solidFill>
                <a:highlight>
                  <a:srgbClr val="FFFFFF">
                    <a:alpha val="0"/>
                  </a:srgbClr>
                </a:highlight>
                <a:latin typeface="undefined"/>
              </a:defRPr>
            </a:lvl1pPr>
          </a:lstStyle>
          <a:p>
            <a:pPr indent="0" algn="l">
              <a:lnSpc>
                <a:spcPct val="108333"/>
              </a:lnSpc>
            </a:pPr>
            <a:r>
              <a:rPr lang="en-US" sz="3000" b="1" i="0" u="none" strike="noStrike">
                <a:solidFill>
                  <a:srgbClr val="1F2329"/>
                </a:solidFill>
                <a:highlight>
                  <a:srgbClr val="FFFFFF">
                    <a:alpha val="0"/>
                  </a:srgbClr>
                </a:highlight>
                <a:latin typeface="undefined"/>
                <a:ea typeface="undefined"/>
                <a:cs typeface="undefined"/>
                <a:sym typeface="undefined"/>
              </a:rPr>
              <a:t>双击此处添加标题</a:t>
            </a:r>
          </a:p>
        </p:txBody>
      </p:sp>
      <p:sp>
        <p:nvSpPr>
          <p:cNvPr id="3" name="AutoShape 3"/>
          <p:cNvSpPr>
            <a:spLocks noGrp="1"/>
          </p:cNvSpPr>
          <p:nvPr>
            <p:ph type="body" sz="quarter" idx="15" hasCustomPrompt="1"/>
          </p:nvPr>
        </p:nvSpPr>
        <p:spPr>
          <a:xfrm>
            <a:off x="9271000" y="307015"/>
            <a:ext cx="2565400" cy="4318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127000" tIns="127000" rIns="127000" bIns="127000" anchor="t">
            <a:spAutoFit/>
          </a:bodyPr>
          <a:lstStyle>
            <a:lvl1pPr algn="r">
              <a:lnSpc>
                <a:spcPct val="83333"/>
              </a:lnSpc>
              <a:defRPr sz="1400" b="1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indent="0" algn="r">
              <a:lnSpc>
                <a:spcPct val="83333"/>
              </a:lnSpc>
            </a:pPr>
            <a:r>
              <a:rPr lang="en-US" sz="1400" b="1" i="0" u="none" strike="noStrike">
                <a:solidFill>
                  <a:srgbClr val="1F2329"/>
                </a:solidFill>
              </a:rPr>
              <a:t>双击此处添加标题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169667" y="-302455"/>
            <a:ext cx="8441766" cy="7160455"/>
            <a:chOff x="3169667" y="-302455"/>
            <a:chExt cx="8441766" cy="716045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55000"/>
            </a:blip>
            <a:srcRect/>
            <a:stretch>
              <a:fillRect/>
            </a:stretch>
          </p:blipFill>
          <p:spPr>
            <a:xfrm>
              <a:off x="3307186" y="-302455"/>
              <a:ext cx="8304247" cy="7160455"/>
            </a:xfrm>
            <a:prstGeom prst="rect">
              <a:avLst/>
            </a:prstGeom>
            <a:ln>
              <a:noFill/>
              <a:prstDash val="solid"/>
            </a:ln>
          </p:spPr>
        </p:pic>
        <p:sp>
          <p:nvSpPr>
            <p:cNvPr id="6" name="AutoShape 6"/>
            <p:cNvSpPr/>
            <p:nvPr/>
          </p:nvSpPr>
          <p:spPr>
            <a:xfrm rot="-787860">
              <a:off x="3686257" y="859201"/>
              <a:ext cx="5068593" cy="513124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0405"/>
                  </a:srgbClr>
                </a:gs>
              </a:gsLst>
              <a:lin ang="14760000"/>
            </a:gradFill>
            <a:ln w="12700">
              <a:noFill/>
              <a:prstDash val="solid"/>
            </a:ln>
            <a:effectLst>
              <a:outerShdw blurRad="1905000" dist="2044700" dir="2700000" algn="tl" rotWithShape="0">
                <a:srgbClr val="4FC493">
                  <a:alpha val="82000"/>
                </a:srgbClr>
              </a:outerShdw>
            </a:effectLst>
          </p:spPr>
          <p:txBody>
            <a:bodyPr lIns="127000" tIns="127000" rIns="127000" bIns="127000" rtlCol="0" anchor="ctr"/>
            <a:lstStyle/>
            <a:p>
              <a:pPr algn="ctr">
                <a:defRPr/>
              </a:pPr>
              <a:endParaRPr/>
            </a:p>
          </p:txBody>
        </p:sp>
        <p:sp>
          <p:nvSpPr>
            <p:cNvPr id="7" name="AutoShape 7"/>
            <p:cNvSpPr/>
            <p:nvPr/>
          </p:nvSpPr>
          <p:spPr>
            <a:xfrm rot="-787860">
              <a:off x="3686257" y="859201"/>
              <a:ext cx="5068593" cy="5131247"/>
            </a:xfrm>
            <a:prstGeom prst="ellipse">
              <a:avLst/>
            </a:prstGeom>
            <a:gradFill rotWithShape="1">
              <a:gsLst>
                <a:gs pos="0">
                  <a:srgbClr val="DEFFF1">
                    <a:alpha val="0"/>
                  </a:srgbClr>
                </a:gs>
                <a:gs pos="23000">
                  <a:srgbClr val="E3FFF3">
                    <a:alpha val="0"/>
                  </a:srgbClr>
                </a:gs>
                <a:gs pos="100000">
                  <a:srgbClr val="F2FFFA">
                    <a:alpha val="24000"/>
                  </a:srgbClr>
                </a:gs>
              </a:gsLst>
              <a:lin ang="19440000"/>
            </a:gradFill>
            <a:ln w="25400">
              <a:gradFill rotWithShape="1">
                <a:gsLst>
                  <a:gs pos="0">
                    <a:srgbClr val="DEFFF1">
                      <a:alpha val="0"/>
                    </a:srgbClr>
                  </a:gs>
                  <a:gs pos="23000">
                    <a:srgbClr val="E3FFF3">
                      <a:alpha val="0"/>
                    </a:srgbClr>
                  </a:gs>
                  <a:gs pos="100000">
                    <a:srgbClr val="F2FFFA">
                      <a:alpha val="48000"/>
                    </a:srgbClr>
                  </a:gs>
                </a:gsLst>
                <a:lin ang="19440000"/>
              </a:gradFill>
              <a:prstDash val="solid"/>
            </a:ln>
            <a:effectLst>
              <a:outerShdw blurRad="977900" dir="2963922" algn="tl" rotWithShape="0">
                <a:srgbClr val="175BC2">
                  <a:alpha val="44000"/>
                </a:srgbClr>
              </a:outerShdw>
            </a:effectLst>
          </p:spPr>
          <p:txBody>
            <a:bodyPr lIns="127000" tIns="127000" rIns="127000" bIns="127000" rtlCol="0" anchor="ctr"/>
            <a:lstStyle/>
            <a:p>
              <a:pPr algn="ctr">
                <a:defRPr/>
              </a:pPr>
              <a:endParaRPr/>
            </a:p>
          </p:txBody>
        </p:sp>
        <p:sp>
          <p:nvSpPr>
            <p:cNvPr id="8" name="AutoShape 8"/>
            <p:cNvSpPr/>
            <p:nvPr/>
          </p:nvSpPr>
          <p:spPr>
            <a:xfrm rot="-787860">
              <a:off x="3686257" y="859201"/>
              <a:ext cx="5068593" cy="513124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6500"/>
                  </a:srgbClr>
                </a:gs>
              </a:gsLst>
              <a:lin ang="14760000"/>
            </a:gradFill>
            <a:ln w="12700">
              <a:noFill/>
              <a:prstDash val="solid"/>
            </a:ln>
            <a:effectLst>
              <a:outerShdw blurRad="1905000" dist="2540000" algn="tl" rotWithShape="0">
                <a:srgbClr val="4FC493">
                  <a:alpha val="56000"/>
                </a:srgbClr>
              </a:outerShdw>
            </a:effectLst>
          </p:spPr>
          <p:txBody>
            <a:bodyPr lIns="127000" tIns="127000" rIns="127000" bIns="127000" rtlCol="0" anchor="ctr"/>
            <a:lstStyle/>
            <a:p>
              <a:pPr algn="ctr">
                <a:defRPr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Grp="1"/>
          </p:cNvSpPr>
          <p:nvPr>
            <p:ph type="body" sz="quarter" idx="16" hasCustomPrompt="1"/>
          </p:nvPr>
        </p:nvSpPr>
        <p:spPr>
          <a:xfrm>
            <a:off x="1052069" y="754766"/>
            <a:ext cx="5283200" cy="7747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127000" tIns="127000" rIns="127000" bIns="127000" anchor="t">
            <a:spAutoFit/>
          </a:bodyPr>
          <a:lstStyle>
            <a:lvl1pPr algn="l">
              <a:lnSpc>
                <a:spcPct val="112500"/>
              </a:lnSpc>
              <a:defRPr sz="3000" b="1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indent="0" algn="l">
              <a:lnSpc>
                <a:spcPct val="112500"/>
              </a:lnSpc>
            </a:pPr>
            <a:r>
              <a:rPr lang="en-US" sz="3000" b="1" i="0" u="none" strike="noStrike">
                <a:solidFill>
                  <a:srgbClr val="1F2329"/>
                </a:solidFill>
              </a:rPr>
              <a:t>双击此处添加标题</a:t>
            </a:r>
          </a:p>
        </p:txBody>
      </p:sp>
      <p:sp>
        <p:nvSpPr>
          <p:cNvPr id="3" name="AutoShape 3"/>
          <p:cNvSpPr>
            <a:spLocks noGrp="1"/>
          </p:cNvSpPr>
          <p:nvPr>
            <p:ph type="body" sz="quarter" idx="17" hasCustomPrompt="1"/>
          </p:nvPr>
        </p:nvSpPr>
        <p:spPr>
          <a:xfrm>
            <a:off x="9271000" y="307015"/>
            <a:ext cx="2565400" cy="4318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127000" tIns="127000" rIns="127000" bIns="127000" anchor="t">
            <a:spAutoFit/>
          </a:bodyPr>
          <a:lstStyle>
            <a:lvl1pPr algn="r">
              <a:lnSpc>
                <a:spcPct val="83333"/>
              </a:lnSpc>
              <a:defRPr sz="1400" b="1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indent="0" algn="r">
              <a:lnSpc>
                <a:spcPct val="83333"/>
              </a:lnSpc>
            </a:pPr>
            <a:r>
              <a:rPr lang="en-US" sz="1400" b="1" i="0" u="none" strike="noStrike">
                <a:solidFill>
                  <a:srgbClr val="1F2329"/>
                </a:solidFill>
              </a:rPr>
              <a:t>双击此处添加标题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Grp="1"/>
          </p:cNvSpPr>
          <p:nvPr>
            <p:ph type="body" sz="quarter" idx="18" hasCustomPrompt="1"/>
          </p:nvPr>
        </p:nvSpPr>
        <p:spPr>
          <a:xfrm>
            <a:off x="604566" y="613387"/>
            <a:ext cx="10972800" cy="764189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127000" tIns="127000" rIns="127000" bIns="127000" anchor="t">
            <a:normAutofit fontScale="92500" lnSpcReduction="20000"/>
          </a:bodyPr>
          <a:lstStyle>
            <a:lvl1pPr algn="l">
              <a:lnSpc>
                <a:spcPct val="112500"/>
              </a:lnSpc>
              <a:defRPr sz="3600" b="1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indent="0" algn="l">
              <a:lnSpc>
                <a:spcPct val="112500"/>
              </a:lnSpc>
            </a:pPr>
            <a:r>
              <a:rPr lang="en-US" sz="3600" b="1" i="0" u="none" strike="noStrike">
                <a:solidFill>
                  <a:srgbClr val="1F2329"/>
                </a:solidFill>
              </a:rPr>
              <a:t>双击此处添加标题</a:t>
            </a:r>
          </a:p>
        </p:txBody>
      </p:sp>
      <p:sp>
        <p:nvSpPr>
          <p:cNvPr id="3" name="AutoShape 3"/>
          <p:cNvSpPr>
            <a:spLocks noGrp="1"/>
          </p:cNvSpPr>
          <p:nvPr>
            <p:ph type="body" sz="quarter" idx="19" hasCustomPrompt="1"/>
          </p:nvPr>
        </p:nvSpPr>
        <p:spPr>
          <a:xfrm>
            <a:off x="604566" y="1705962"/>
            <a:ext cx="4632754" cy="4485676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127000" tIns="127000" rIns="127000" bIns="127000" anchor="t">
            <a:normAutofit/>
          </a:bodyPr>
          <a:lstStyle>
            <a:lvl1pPr algn="l">
              <a:lnSpc>
                <a:spcPct val="125000"/>
              </a:lnSpc>
              <a:defRPr sz="1600" b="0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indent="0" algn="l">
              <a:lnSpc>
                <a:spcPct val="125000"/>
              </a:lnSpc>
            </a:pPr>
            <a:r>
              <a:rPr lang="en-US" sz="1600" b="0" i="0" u="none" strike="noStrike">
                <a:solidFill>
                  <a:srgbClr val="1F2329"/>
                </a:solidFill>
              </a:rPr>
              <a:t>双击此处添加文本</a:t>
            </a:r>
          </a:p>
        </p:txBody>
      </p:sp>
      <p:sp>
        <p:nvSpPr>
          <p:cNvPr id="4" name="AutoShape 4"/>
          <p:cNvSpPr>
            <a:spLocks noGrp="1"/>
          </p:cNvSpPr>
          <p:nvPr>
            <p:ph type="pic" sz="quarter" idx="20"/>
          </p:nvPr>
        </p:nvSpPr>
        <p:spPr>
          <a:xfrm>
            <a:off x="5608366" y="1705962"/>
            <a:ext cx="5969000" cy="4485676"/>
          </a:xfrm>
          <a:prstGeom prst="rect">
            <a:avLst/>
          </a:prstGeom>
          <a:solidFill>
            <a:srgbClr val="DEE0E3">
              <a:alpha val="100000"/>
            </a:srgbClr>
          </a:solidFill>
          <a:ln w="25400" cap="flat" cmpd="sng">
            <a:noFill/>
            <a:prstDash val="solid"/>
            <a:round/>
          </a:ln>
          <a:effectLst/>
        </p:spPr>
        <p:txBody>
          <a:bodyPr lIns="127000" tIns="127000" rIns="127000" bIns="127000" anchor="ctr"/>
          <a:lstStyle>
            <a:lvl1pPr algn="ctr">
              <a:defRPr sz="3200" b="0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5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" name="Shape 5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" name="Shape 5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" name="Shape 5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" name="Shape 5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Grp="1"/>
          </p:cNvSpPr>
          <p:nvPr>
            <p:ph type="body" sz="quarter" idx="21" hasCustomPrompt="1"/>
          </p:nvPr>
        </p:nvSpPr>
        <p:spPr>
          <a:xfrm>
            <a:off x="604566" y="609966"/>
            <a:ext cx="10972800" cy="5559075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127000" tIns="127000" rIns="127000" bIns="127000" anchor="t">
            <a:normAutofit/>
          </a:bodyPr>
          <a:lstStyle>
            <a:lvl1pPr algn="l">
              <a:lnSpc>
                <a:spcPct val="125000"/>
              </a:lnSpc>
              <a:defRPr sz="1600" b="0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indent="0" algn="l">
              <a:lnSpc>
                <a:spcPct val="125000"/>
              </a:lnSpc>
            </a:pPr>
            <a:r>
              <a:rPr lang="en-US" sz="1600" b="0" i="0" u="none" strike="noStrike">
                <a:solidFill>
                  <a:srgbClr val="1F2329"/>
                </a:solidFill>
              </a:rPr>
              <a:t>双击此处添加文本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Grp="1"/>
          </p:cNvSpPr>
          <p:nvPr>
            <p:ph type="pic" sz="quarter" idx="22"/>
          </p:nvPr>
        </p:nvSpPr>
        <p:spPr>
          <a:xfrm>
            <a:off x="4590279" y="1013557"/>
            <a:ext cx="4292600" cy="2993202"/>
          </a:xfrm>
          <a:prstGeom prst="roundRect">
            <a:avLst>
              <a:gd name="adj" fmla="val 5091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127000" tIns="127000" rIns="127000" bIns="127000" anchor="ctr"/>
          <a:lstStyle>
            <a:lvl1pPr algn="ctr">
              <a:defRPr sz="3200" b="0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3" name="AutoShape 3"/>
          <p:cNvSpPr>
            <a:spLocks noGrp="1"/>
          </p:cNvSpPr>
          <p:nvPr>
            <p:ph type="pic" sz="quarter" idx="23"/>
          </p:nvPr>
        </p:nvSpPr>
        <p:spPr>
          <a:xfrm>
            <a:off x="4590279" y="4167954"/>
            <a:ext cx="2063389" cy="1676490"/>
          </a:xfrm>
          <a:prstGeom prst="roundRect">
            <a:avLst>
              <a:gd name="adj" fmla="val 9090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127000" tIns="127000" rIns="127000" bIns="127000" anchor="ctr"/>
          <a:lstStyle>
            <a:lvl1pPr algn="ctr">
              <a:defRPr sz="3200" b="0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4" name="AutoShape 4"/>
          <p:cNvSpPr>
            <a:spLocks noGrp="1"/>
          </p:cNvSpPr>
          <p:nvPr>
            <p:ph type="pic" sz="quarter" idx="24"/>
          </p:nvPr>
        </p:nvSpPr>
        <p:spPr>
          <a:xfrm>
            <a:off x="6823600" y="4167954"/>
            <a:ext cx="2063389" cy="1676490"/>
          </a:xfrm>
          <a:prstGeom prst="roundRect">
            <a:avLst>
              <a:gd name="adj" fmla="val 9090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127000" tIns="127000" rIns="127000" bIns="127000" anchor="ctr"/>
          <a:lstStyle>
            <a:lvl1pPr algn="ctr">
              <a:defRPr sz="3200" b="0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5" name="AutoShape 5"/>
          <p:cNvSpPr>
            <a:spLocks noGrp="1"/>
          </p:cNvSpPr>
          <p:nvPr>
            <p:ph type="pic" sz="quarter" idx="25"/>
          </p:nvPr>
        </p:nvSpPr>
        <p:spPr>
          <a:xfrm>
            <a:off x="9061187" y="1013557"/>
            <a:ext cx="2590292" cy="4830886"/>
          </a:xfrm>
          <a:prstGeom prst="roundRect">
            <a:avLst>
              <a:gd name="adj" fmla="val 5883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127000" tIns="127000" rIns="127000" bIns="127000" anchor="ctr"/>
          <a:lstStyle>
            <a:lvl1pPr algn="ctr">
              <a:defRPr sz="3200" b="0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6" name="AutoShape 6"/>
          <p:cNvSpPr>
            <a:spLocks noGrp="1"/>
          </p:cNvSpPr>
          <p:nvPr>
            <p:ph type="body" sz="quarter" idx="26" hasCustomPrompt="1"/>
          </p:nvPr>
        </p:nvSpPr>
        <p:spPr>
          <a:xfrm>
            <a:off x="544069" y="754766"/>
            <a:ext cx="3378200" cy="7747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127000" tIns="127000" rIns="127000" bIns="127000" anchor="t">
            <a:spAutoFit/>
          </a:bodyPr>
          <a:lstStyle>
            <a:lvl1pPr algn="l">
              <a:lnSpc>
                <a:spcPct val="112500"/>
              </a:lnSpc>
              <a:defRPr sz="3000" b="1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indent="0" algn="l">
              <a:lnSpc>
                <a:spcPct val="112500"/>
              </a:lnSpc>
            </a:pPr>
            <a:r>
              <a:rPr lang="en-US" sz="3000" b="1" i="0" u="none" strike="noStrike">
                <a:solidFill>
                  <a:srgbClr val="1F2329"/>
                </a:solidFill>
              </a:rPr>
              <a:t>双击此处添加标题</a:t>
            </a:r>
          </a:p>
        </p:txBody>
      </p:sp>
      <p:sp>
        <p:nvSpPr>
          <p:cNvPr id="7" name="AutoShape 7"/>
          <p:cNvSpPr>
            <a:spLocks noGrp="1"/>
          </p:cNvSpPr>
          <p:nvPr>
            <p:ph type="body" sz="quarter" idx="27" hasCustomPrompt="1"/>
          </p:nvPr>
        </p:nvSpPr>
        <p:spPr>
          <a:xfrm>
            <a:off x="594869" y="1427866"/>
            <a:ext cx="3048000" cy="5207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127000" tIns="127000" rIns="127000" bIns="127000" anchor="t">
            <a:spAutoFit/>
          </a:bodyPr>
          <a:lstStyle>
            <a:lvl1pPr algn="l">
              <a:lnSpc>
                <a:spcPct val="125000"/>
              </a:lnSpc>
              <a:defRPr sz="1400" b="0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indent="0" algn="l">
              <a:lnSpc>
                <a:spcPct val="125000"/>
              </a:lnSpc>
            </a:pPr>
            <a:r>
              <a:rPr lang="en-US" sz="1400" b="0" i="0" u="none" strike="noStrike">
                <a:solidFill>
                  <a:srgbClr val="1F2329">
                    <a:alpha val="49804"/>
                  </a:srgbClr>
                </a:solidFill>
              </a:rPr>
              <a:t>双击此处添加文本</a:t>
            </a:r>
          </a:p>
        </p:txBody>
      </p:sp>
      <p:sp>
        <p:nvSpPr>
          <p:cNvPr id="8" name="AutoShape 8"/>
          <p:cNvSpPr>
            <a:spLocks noGrp="1"/>
          </p:cNvSpPr>
          <p:nvPr>
            <p:ph type="body" sz="quarter" idx="28" hasCustomPrompt="1"/>
          </p:nvPr>
        </p:nvSpPr>
        <p:spPr>
          <a:xfrm>
            <a:off x="9271000" y="307015"/>
            <a:ext cx="2565400" cy="4318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127000" tIns="127000" rIns="127000" bIns="127000" anchor="t">
            <a:spAutoFit/>
          </a:bodyPr>
          <a:lstStyle>
            <a:lvl1pPr algn="r">
              <a:lnSpc>
                <a:spcPct val="83333"/>
              </a:lnSpc>
              <a:defRPr sz="1400" b="1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indent="0" algn="r">
              <a:lnSpc>
                <a:spcPct val="83333"/>
              </a:lnSpc>
            </a:pPr>
            <a:r>
              <a:rPr lang="en-US" sz="1400" b="1" i="0" u="none" strike="noStrike">
                <a:solidFill>
                  <a:srgbClr val="1F2329"/>
                </a:solidFill>
              </a:rPr>
              <a:t>双击此处输入标题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与三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171098" y="889408"/>
            <a:ext cx="2386979" cy="4881346"/>
          </a:xfrm>
          <a:prstGeom prst="roundRect">
            <a:avLst>
              <a:gd name="adj" fmla="val 7448"/>
            </a:avLst>
          </a:prstGeom>
          <a:solidFill>
            <a:srgbClr val="FFFFFF">
              <a:alpha val="51000"/>
            </a:srgbClr>
          </a:solidFill>
          <a:ln w="12700">
            <a:solidFill>
              <a:srgbClr val="FFFFFF">
                <a:alpha val="100000"/>
              </a:srgbClr>
            </a:solidFill>
            <a:prstDash val="solid"/>
          </a:ln>
          <a:effectLst>
            <a:outerShdw blurRad="444500" dist="177800" dir="5400000" algn="tl" rotWithShape="0">
              <a:srgbClr val="000000">
                <a:alpha val="10000"/>
              </a:srgbClr>
            </a:outerShdw>
          </a:effectLst>
        </p:spPr>
        <p:txBody>
          <a:bodyPr lIns="127000" tIns="127000" rIns="127000" bIns="1270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3" name="AutoShape 3"/>
          <p:cNvSpPr/>
          <p:nvPr/>
        </p:nvSpPr>
        <p:spPr>
          <a:xfrm>
            <a:off x="6675978" y="889408"/>
            <a:ext cx="2386979" cy="4881346"/>
          </a:xfrm>
          <a:prstGeom prst="roundRect">
            <a:avLst>
              <a:gd name="adj" fmla="val 7448"/>
            </a:avLst>
          </a:prstGeom>
          <a:solidFill>
            <a:srgbClr val="FFFFFF">
              <a:alpha val="51000"/>
            </a:srgbClr>
          </a:solidFill>
          <a:ln w="12700">
            <a:solidFill>
              <a:srgbClr val="FFFFFF">
                <a:alpha val="100000"/>
              </a:srgbClr>
            </a:solidFill>
            <a:prstDash val="solid"/>
          </a:ln>
          <a:effectLst>
            <a:outerShdw blurRad="444500" dist="177800" dir="5400000" algn="tl" rotWithShape="0">
              <a:srgbClr val="000000">
                <a:alpha val="10000"/>
              </a:srgbClr>
            </a:outerShdw>
          </a:effectLst>
        </p:spPr>
        <p:txBody>
          <a:bodyPr lIns="127000" tIns="127000" rIns="127000" bIns="1270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AutoShape 4"/>
          <p:cNvSpPr/>
          <p:nvPr/>
        </p:nvSpPr>
        <p:spPr>
          <a:xfrm>
            <a:off x="9154822" y="889408"/>
            <a:ext cx="2386979" cy="4881346"/>
          </a:xfrm>
          <a:prstGeom prst="roundRect">
            <a:avLst>
              <a:gd name="adj" fmla="val 7448"/>
            </a:avLst>
          </a:prstGeom>
          <a:solidFill>
            <a:srgbClr val="FFFFFF">
              <a:alpha val="51000"/>
            </a:srgbClr>
          </a:solidFill>
          <a:ln w="12700">
            <a:solidFill>
              <a:srgbClr val="FFFFFF">
                <a:alpha val="100000"/>
              </a:srgbClr>
            </a:solidFill>
            <a:prstDash val="solid"/>
          </a:ln>
          <a:effectLst>
            <a:outerShdw blurRad="444500" dist="177800" dir="5400000" algn="tl" rotWithShape="0">
              <a:srgbClr val="000000">
                <a:alpha val="10000"/>
              </a:srgbClr>
            </a:outerShdw>
          </a:effectLst>
        </p:spPr>
        <p:txBody>
          <a:bodyPr lIns="127000" tIns="127000" rIns="127000" bIns="1270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AutoShape 5"/>
          <p:cNvSpPr>
            <a:spLocks noGrp="1"/>
          </p:cNvSpPr>
          <p:nvPr>
            <p:ph type="body" sz="quarter" idx="29" hasCustomPrompt="1"/>
          </p:nvPr>
        </p:nvSpPr>
        <p:spPr>
          <a:xfrm>
            <a:off x="544069" y="754766"/>
            <a:ext cx="3459912" cy="7747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127000" tIns="127000" rIns="127000" bIns="127000" anchor="t">
            <a:spAutoFit/>
          </a:bodyPr>
          <a:lstStyle>
            <a:lvl1pPr algn="l">
              <a:lnSpc>
                <a:spcPct val="112500"/>
              </a:lnSpc>
              <a:defRPr sz="3000" b="1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indent="0" algn="l">
              <a:lnSpc>
                <a:spcPct val="112500"/>
              </a:lnSpc>
            </a:pPr>
            <a:r>
              <a:rPr lang="en-US" sz="3000" b="1" i="0" u="none" strike="noStrike">
                <a:solidFill>
                  <a:srgbClr val="1F2329"/>
                </a:solidFill>
              </a:rPr>
              <a:t>双击此处添加标题</a:t>
            </a:r>
          </a:p>
        </p:txBody>
      </p:sp>
      <p:sp>
        <p:nvSpPr>
          <p:cNvPr id="6" name="AutoShape 6"/>
          <p:cNvSpPr>
            <a:spLocks noGrp="1"/>
          </p:cNvSpPr>
          <p:nvPr>
            <p:ph type="body" sz="quarter" idx="30" hasCustomPrompt="1"/>
          </p:nvPr>
        </p:nvSpPr>
        <p:spPr>
          <a:xfrm>
            <a:off x="594869" y="1427866"/>
            <a:ext cx="3048000" cy="5207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127000" tIns="127000" rIns="127000" bIns="127000" anchor="t">
            <a:spAutoFit/>
          </a:bodyPr>
          <a:lstStyle>
            <a:lvl1pPr algn="l">
              <a:lnSpc>
                <a:spcPct val="125000"/>
              </a:lnSpc>
              <a:defRPr sz="1400" b="0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indent="0" algn="l">
              <a:lnSpc>
                <a:spcPct val="125000"/>
              </a:lnSpc>
            </a:pPr>
            <a:r>
              <a:rPr lang="en-US" sz="1400" b="0" i="0" u="none" strike="noStrike">
                <a:solidFill>
                  <a:srgbClr val="1F2329">
                    <a:alpha val="49804"/>
                  </a:srgbClr>
                </a:solidFill>
              </a:rPr>
              <a:t>双击此处添加文本</a:t>
            </a:r>
          </a:p>
        </p:txBody>
      </p:sp>
      <p:sp>
        <p:nvSpPr>
          <p:cNvPr id="7" name="AutoShape 7"/>
          <p:cNvSpPr>
            <a:spLocks noGrp="1"/>
          </p:cNvSpPr>
          <p:nvPr>
            <p:ph type="pic" sz="quarter" idx="31"/>
          </p:nvPr>
        </p:nvSpPr>
        <p:spPr>
          <a:xfrm>
            <a:off x="9256111" y="1000857"/>
            <a:ext cx="2184400" cy="3373273"/>
          </a:xfrm>
          <a:prstGeom prst="roundRect">
            <a:avLst>
              <a:gd name="adj" fmla="val 6976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127000" tIns="127000" rIns="127000" bIns="127000" anchor="ctr"/>
          <a:lstStyle>
            <a:lvl1pPr algn="ctr">
              <a:defRPr sz="3200" b="0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8" name="AutoShape 8"/>
          <p:cNvSpPr>
            <a:spLocks noGrp="1"/>
          </p:cNvSpPr>
          <p:nvPr>
            <p:ph type="pic" sz="quarter" idx="32"/>
          </p:nvPr>
        </p:nvSpPr>
        <p:spPr>
          <a:xfrm>
            <a:off x="6777268" y="1000857"/>
            <a:ext cx="2184400" cy="3373273"/>
          </a:xfrm>
          <a:prstGeom prst="roundRect">
            <a:avLst>
              <a:gd name="adj" fmla="val 6976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127000" tIns="127000" rIns="127000" bIns="127000" anchor="ctr"/>
          <a:lstStyle>
            <a:lvl1pPr algn="ctr">
              <a:defRPr sz="3200" b="0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9" name="AutoShape 9"/>
          <p:cNvSpPr>
            <a:spLocks noGrp="1"/>
          </p:cNvSpPr>
          <p:nvPr>
            <p:ph type="pic" sz="quarter" idx="33"/>
          </p:nvPr>
        </p:nvSpPr>
        <p:spPr>
          <a:xfrm>
            <a:off x="4298425" y="1000857"/>
            <a:ext cx="2184400" cy="3373273"/>
          </a:xfrm>
          <a:prstGeom prst="roundRect">
            <a:avLst>
              <a:gd name="adj" fmla="val 6976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127000" tIns="127000" rIns="127000" bIns="127000" anchor="ctr"/>
          <a:lstStyle>
            <a:lvl1pPr algn="ctr">
              <a:defRPr sz="3200" b="0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10" name="AutoShape 10"/>
          <p:cNvSpPr>
            <a:spLocks noGrp="1"/>
          </p:cNvSpPr>
          <p:nvPr>
            <p:ph type="body" sz="quarter" idx="34" hasCustomPrompt="1"/>
          </p:nvPr>
        </p:nvSpPr>
        <p:spPr>
          <a:xfrm>
            <a:off x="4288068" y="4374130"/>
            <a:ext cx="2197100" cy="5207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127000" tIns="127000" rIns="127000" bIns="127000" anchor="t">
            <a:spAutoFit/>
          </a:bodyPr>
          <a:lstStyle>
            <a:lvl1pPr algn="l">
              <a:lnSpc>
                <a:spcPct val="125000"/>
              </a:lnSpc>
              <a:defRPr sz="1400" b="1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indent="0" algn="l">
              <a:lnSpc>
                <a:spcPct val="125000"/>
              </a:lnSpc>
            </a:pPr>
            <a:r>
              <a:rPr lang="en-US" sz="1400" b="1" i="0" u="none" strike="noStrike">
                <a:solidFill>
                  <a:srgbClr val="1F2329"/>
                </a:solidFill>
              </a:rPr>
              <a:t>双击此处添加标题</a:t>
            </a:r>
          </a:p>
        </p:txBody>
      </p:sp>
      <p:sp>
        <p:nvSpPr>
          <p:cNvPr id="11" name="AutoShape 11"/>
          <p:cNvSpPr>
            <a:spLocks noGrp="1"/>
          </p:cNvSpPr>
          <p:nvPr>
            <p:ph type="body" sz="quarter" idx="35" hasCustomPrompt="1"/>
          </p:nvPr>
        </p:nvSpPr>
        <p:spPr>
          <a:xfrm>
            <a:off x="4288068" y="4734458"/>
            <a:ext cx="2197100" cy="4826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127000" tIns="127000" rIns="127000" bIns="127000" anchor="t">
            <a:spAutoFit/>
          </a:bodyPr>
          <a:lstStyle>
            <a:lvl1pPr algn="l">
              <a:lnSpc>
                <a:spcPct val="125000"/>
              </a:lnSpc>
              <a:defRPr sz="1200" b="0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indent="0" algn="l">
              <a:lnSpc>
                <a:spcPct val="125000"/>
              </a:lnSpc>
            </a:pPr>
            <a:r>
              <a:rPr lang="en-US" sz="1200" b="0" i="0" u="none" strike="noStrike">
                <a:solidFill>
                  <a:srgbClr val="1F2329">
                    <a:alpha val="49804"/>
                  </a:srgbClr>
                </a:solidFill>
              </a:rPr>
              <a:t>双击此处添加文本</a:t>
            </a:r>
          </a:p>
        </p:txBody>
      </p:sp>
      <p:sp>
        <p:nvSpPr>
          <p:cNvPr id="12" name="AutoShape 12"/>
          <p:cNvSpPr>
            <a:spLocks noGrp="1"/>
          </p:cNvSpPr>
          <p:nvPr>
            <p:ph type="body" sz="quarter" idx="36" hasCustomPrompt="1"/>
          </p:nvPr>
        </p:nvSpPr>
        <p:spPr>
          <a:xfrm>
            <a:off x="6777268" y="4374130"/>
            <a:ext cx="2197100" cy="5207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127000" tIns="127000" rIns="127000" bIns="127000" anchor="t">
            <a:spAutoFit/>
          </a:bodyPr>
          <a:lstStyle>
            <a:lvl1pPr algn="l">
              <a:lnSpc>
                <a:spcPct val="125000"/>
              </a:lnSpc>
              <a:defRPr sz="1400" b="1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indent="0" algn="l">
              <a:lnSpc>
                <a:spcPct val="125000"/>
              </a:lnSpc>
            </a:pPr>
            <a:r>
              <a:rPr lang="en-US" sz="1400" b="1" i="0" u="none" strike="noStrike">
                <a:solidFill>
                  <a:srgbClr val="1F2329"/>
                </a:solidFill>
              </a:rPr>
              <a:t>双击此处添加标题</a:t>
            </a:r>
          </a:p>
        </p:txBody>
      </p:sp>
      <p:sp>
        <p:nvSpPr>
          <p:cNvPr id="13" name="AutoShape 13"/>
          <p:cNvSpPr>
            <a:spLocks noGrp="1"/>
          </p:cNvSpPr>
          <p:nvPr>
            <p:ph type="body" sz="quarter" idx="37" hasCustomPrompt="1"/>
          </p:nvPr>
        </p:nvSpPr>
        <p:spPr>
          <a:xfrm>
            <a:off x="6777268" y="4734458"/>
            <a:ext cx="2197100" cy="4826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127000" tIns="127000" rIns="127000" bIns="127000" anchor="t">
            <a:spAutoFit/>
          </a:bodyPr>
          <a:lstStyle>
            <a:lvl1pPr algn="l">
              <a:lnSpc>
                <a:spcPct val="125000"/>
              </a:lnSpc>
              <a:defRPr sz="1200" b="0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indent="0" algn="l">
              <a:lnSpc>
                <a:spcPct val="125000"/>
              </a:lnSpc>
            </a:pPr>
            <a:r>
              <a:rPr lang="en-US" sz="1200" b="0" i="0" u="none" strike="noStrike">
                <a:solidFill>
                  <a:srgbClr val="1F2329">
                    <a:alpha val="49804"/>
                  </a:srgbClr>
                </a:solidFill>
              </a:rPr>
              <a:t>双击此处添加文本</a:t>
            </a:r>
          </a:p>
        </p:txBody>
      </p:sp>
      <p:sp>
        <p:nvSpPr>
          <p:cNvPr id="14" name="AutoShape 14"/>
          <p:cNvSpPr>
            <a:spLocks noGrp="1"/>
          </p:cNvSpPr>
          <p:nvPr>
            <p:ph type="body" sz="quarter" idx="38" hasCustomPrompt="1"/>
          </p:nvPr>
        </p:nvSpPr>
        <p:spPr>
          <a:xfrm>
            <a:off x="9256111" y="4374130"/>
            <a:ext cx="2197100" cy="5207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127000" tIns="127000" rIns="127000" bIns="127000" anchor="t">
            <a:spAutoFit/>
          </a:bodyPr>
          <a:lstStyle>
            <a:lvl1pPr algn="l">
              <a:lnSpc>
                <a:spcPct val="125000"/>
              </a:lnSpc>
              <a:defRPr sz="1400" b="1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indent="0" algn="l">
              <a:lnSpc>
                <a:spcPct val="125000"/>
              </a:lnSpc>
            </a:pPr>
            <a:r>
              <a:rPr lang="en-US" sz="1400" b="1" i="0" u="none" strike="noStrike">
                <a:solidFill>
                  <a:srgbClr val="1F2329"/>
                </a:solidFill>
              </a:rPr>
              <a:t>双击此处添加标题</a:t>
            </a:r>
          </a:p>
        </p:txBody>
      </p:sp>
      <p:sp>
        <p:nvSpPr>
          <p:cNvPr id="15" name="AutoShape 15"/>
          <p:cNvSpPr>
            <a:spLocks noGrp="1"/>
          </p:cNvSpPr>
          <p:nvPr>
            <p:ph type="body" sz="quarter" idx="39" hasCustomPrompt="1"/>
          </p:nvPr>
        </p:nvSpPr>
        <p:spPr>
          <a:xfrm>
            <a:off x="9256111" y="4734458"/>
            <a:ext cx="2197100" cy="4826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127000" tIns="127000" rIns="127000" bIns="127000" anchor="t">
            <a:spAutoFit/>
          </a:bodyPr>
          <a:lstStyle>
            <a:lvl1pPr algn="l">
              <a:lnSpc>
                <a:spcPct val="125000"/>
              </a:lnSpc>
              <a:defRPr sz="1200" b="0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indent="0" algn="l">
              <a:lnSpc>
                <a:spcPct val="125000"/>
              </a:lnSpc>
            </a:pPr>
            <a:r>
              <a:rPr lang="en-US" sz="1200" b="0" i="0" u="none" strike="noStrike">
                <a:solidFill>
                  <a:srgbClr val="1F2329">
                    <a:alpha val="49804"/>
                  </a:srgbClr>
                </a:solidFill>
              </a:rPr>
              <a:t>双击此处添加文本</a:t>
            </a:r>
          </a:p>
        </p:txBody>
      </p:sp>
      <p:sp>
        <p:nvSpPr>
          <p:cNvPr id="16" name="AutoShape 16"/>
          <p:cNvSpPr>
            <a:spLocks noGrp="1"/>
          </p:cNvSpPr>
          <p:nvPr>
            <p:ph type="body" sz="quarter" idx="40" hasCustomPrompt="1"/>
          </p:nvPr>
        </p:nvSpPr>
        <p:spPr>
          <a:xfrm>
            <a:off x="9271000" y="307015"/>
            <a:ext cx="2565400" cy="4318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127000" tIns="127000" rIns="127000" bIns="127000" anchor="t">
            <a:spAutoFit/>
          </a:bodyPr>
          <a:lstStyle>
            <a:lvl1pPr algn="r">
              <a:lnSpc>
                <a:spcPct val="83333"/>
              </a:lnSpc>
              <a:defRPr sz="1400" b="1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indent="0" algn="r">
              <a:lnSpc>
                <a:spcPct val="83333"/>
              </a:lnSpc>
            </a:pPr>
            <a:r>
              <a:rPr lang="en-US" sz="1400" b="1" i="0" u="none" strike="noStrike">
                <a:solidFill>
                  <a:srgbClr val="1F2329"/>
                </a:solidFill>
              </a:rPr>
              <a:t>双击此处输入标题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末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Grp="1"/>
          </p:cNvSpPr>
          <p:nvPr>
            <p:ph type="body" sz="quarter" idx="41" hasCustomPrompt="1"/>
          </p:nvPr>
        </p:nvSpPr>
        <p:spPr>
          <a:xfrm>
            <a:off x="2311400" y="2755900"/>
            <a:ext cx="7569200" cy="13716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vert="horz" wrap="square" lIns="127000" tIns="127000" rIns="127000" bIns="127000" anchor="t" anchorCtr="0">
            <a:spAutoFit/>
          </a:bodyPr>
          <a:lstStyle>
            <a:lvl1pPr algn="ctr">
              <a:lnSpc>
                <a:spcPct val="100000"/>
              </a:lnSpc>
              <a:defRPr sz="7200" b="1" i="0" u="none" strike="noStrike">
                <a:solidFill>
                  <a:srgbClr val="000000">
                    <a:alpha val="100000"/>
                  </a:srgbClr>
                </a:solidFill>
                <a:highlight>
                  <a:srgbClr val="FFFFFF">
                    <a:alpha val="0"/>
                  </a:srgbClr>
                </a:highlight>
                <a:latin typeface="undefined"/>
              </a:defRPr>
            </a:lvl1pPr>
          </a:lstStyle>
          <a:p>
            <a:pPr indent="0" algn="ctr">
              <a:lnSpc>
                <a:spcPct val="100000"/>
              </a:lnSpc>
            </a:pPr>
            <a:r>
              <a:rPr lang="en-US" sz="7200" b="1" i="0" u="none" strike="noStrike">
                <a:solidFill>
                  <a:srgbClr val="000000"/>
                </a:solidFill>
                <a:highlight>
                  <a:srgbClr val="FFFFFF">
                    <a:alpha val="0"/>
                  </a:srgbClr>
                </a:highlight>
                <a:latin typeface="undefined"/>
                <a:ea typeface="undefined"/>
                <a:cs typeface="undefined"/>
                <a:sym typeface="undefined"/>
              </a:rPr>
              <a:t>双击此处添加标题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59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" name="Shape 60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Shape 6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" name="Shape 6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" name="Shape 6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" name="Shape 1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" name="Shape 11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" name="Shape 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" name="Shape 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" name="Shape 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5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" name="Shape 36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9" name="Shape 37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0" name="Shape 38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1" name="Shape 3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2" name="Shape 4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" name="Shape 4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" name="Shape 4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7" name="Shape 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" name="Shape 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" name="Shape 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" name="Shape 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" name="Shape 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4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Shape 44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Shape 4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58" name="Shape 4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Shape 4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Shape 4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2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Shape 25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Shape 2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5" name="Shape 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Shape 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Shape 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" name="Shape 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Shape 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Shape 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17000" y="5029200"/>
            <a:ext cx="2286000" cy="137160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简约风蓝绿主题">
    <p:bg>
      <p:bgPr>
        <a:solidFill>
          <a:srgbClr val="FFFEF9">
            <a:alpha val="1000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17000" y="5029200"/>
            <a:ext cx="2286000" cy="137160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57483699" r:id="rId1"/>
    <p:sldLayoutId id="2157483700" r:id="rId2"/>
    <p:sldLayoutId id="2157483701" r:id="rId3"/>
    <p:sldLayoutId id="2157483702" r:id="rId4"/>
    <p:sldLayoutId id="2157483703" r:id="rId5"/>
    <p:sldLayoutId id="2157483704" r:id="rId6"/>
    <p:sldLayoutId id="2157483705" r:id="rId7"/>
    <p:sldLayoutId id="2157483706" r:id="rId8"/>
    <p:sldLayoutId id="2157483707" r:id="rId9"/>
    <p:sldLayoutId id="2157483708" r:id="rId10"/>
    <p:sldLayoutId id="2157483709" r:id="rId11"/>
    <p:sldLayoutId id="2157483710" r:id="rId12"/>
    <p:sldLayoutId id="215748371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2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7.png"/><Relationship Id="rId5" Type="http://schemas.openxmlformats.org/officeDocument/2006/relationships/image" Target="../media/image8.png"/><Relationship Id="rId4" Type="http://schemas.microsoft.com/office/2007/relationships/hdphoto" Target="../media/hdphoto2.wdp"/><Relationship Id="rId9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6.svg"/><Relationship Id="rId5" Type="http://schemas.openxmlformats.org/officeDocument/2006/relationships/image" Target="../media/image65.svg"/><Relationship Id="rId10" Type="http://schemas.openxmlformats.org/officeDocument/2006/relationships/image" Target="../media/image69.sv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0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.pn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11" Type="http://schemas.openxmlformats.org/officeDocument/2006/relationships/image" Target="../media/image8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11" Type="http://schemas.openxmlformats.org/officeDocument/2006/relationships/image" Target="../media/image8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9.png"/><Relationship Id="rId11" Type="http://schemas.openxmlformats.org/officeDocument/2006/relationships/image" Target="../media/image8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63000"/>
          </a:blip>
          <a:srcRect r="20543"/>
          <a:stretch>
            <a:fillRect/>
          </a:stretch>
        </p:blipFill>
        <p:spPr>
          <a:xfrm>
            <a:off x="-86142" y="-2842593"/>
            <a:ext cx="12364284" cy="7780514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  <a:effectLst/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55000"/>
          </a:blip>
          <a:srcRect l="8300" t="28529" r="4362" b="11555"/>
          <a:stretch>
            <a:fillRect/>
          </a:stretch>
        </p:blipFill>
        <p:spPr>
          <a:xfrm>
            <a:off x="-235557" y="-373301"/>
            <a:ext cx="12513699" cy="5311222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t="96914"/>
          <a:stretch>
            <a:fillRect/>
          </a:stretch>
        </p:blipFill>
        <p:spPr>
          <a:xfrm>
            <a:off x="599265" y="1507771"/>
            <a:ext cx="4070212" cy="125569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sp>
        <p:nvSpPr>
          <p:cNvPr id="5" name="AutoShape 5"/>
          <p:cNvSpPr/>
          <p:nvPr/>
        </p:nvSpPr>
        <p:spPr>
          <a:xfrm>
            <a:off x="487848" y="1410590"/>
            <a:ext cx="10363200" cy="2921000"/>
          </a:xfrm>
          <a:prstGeom prst="rect">
            <a:avLst/>
          </a:prstGeom>
          <a:noFill/>
          <a:ln w="254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sz="7000" b="1" i="0" u="none" strike="noStrike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Game Co-creation Workshop</a:t>
            </a:r>
            <a:endParaRPr lang="en-US" sz="1100" b="1" dirty="0"/>
          </a:p>
        </p:txBody>
      </p:sp>
      <p:sp>
        <p:nvSpPr>
          <p:cNvPr id="6" name="AutoShape 6"/>
          <p:cNvSpPr/>
          <p:nvPr/>
        </p:nvSpPr>
        <p:spPr>
          <a:xfrm>
            <a:off x="-56901" y="5064041"/>
            <a:ext cx="2425700" cy="482600"/>
          </a:xfrm>
          <a:prstGeom prst="rect">
            <a:avLst/>
          </a:prstGeom>
          <a:noFill/>
          <a:ln w="254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ctr">
              <a:lnSpc>
                <a:spcPct val="125000"/>
              </a:lnSpc>
              <a:defRPr/>
            </a:pPr>
            <a:r>
              <a:rPr lang="en-US" sz="1200" b="1" i="0" u="none" strike="noStrike">
                <a:solidFill>
                  <a:srgbClr val="2B2F36"/>
                </a:solidFill>
                <a:latin typeface="Noto Sans"/>
                <a:ea typeface="Noto Sans"/>
                <a:cs typeface="Noto Sans"/>
                <a:sym typeface="Noto Sans"/>
              </a:rPr>
              <a:t>Special Guest:</a:t>
            </a:r>
            <a:endParaRPr lang="en-US" sz="110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alphaModFix amt="96000"/>
          </a:blip>
          <a:srcRect/>
          <a:stretch>
            <a:fillRect/>
          </a:stretch>
        </p:blipFill>
        <p:spPr>
          <a:xfrm>
            <a:off x="706481" y="7097455"/>
            <a:ext cx="957743" cy="957743"/>
          </a:xfrm>
          <a:prstGeom prst="roundRect">
            <a:avLst>
              <a:gd name="adj" fmla="val 716058"/>
            </a:avLst>
          </a:prstGeom>
          <a:ln w="50800">
            <a:solidFill>
              <a:srgbClr val="FFFFFF">
                <a:alpha val="96000"/>
              </a:srgbClr>
            </a:solidFill>
            <a:prstDash val="solid"/>
          </a:ln>
        </p:spPr>
      </p:pic>
      <p:sp>
        <p:nvSpPr>
          <p:cNvPr id="8" name="AutoShape 8"/>
          <p:cNvSpPr/>
          <p:nvPr/>
        </p:nvSpPr>
        <p:spPr>
          <a:xfrm>
            <a:off x="5608543" y="6374967"/>
            <a:ext cx="6583457" cy="4445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/>
          <a:lstStyle/>
          <a:p>
            <a:pPr indent="0" algn="l">
              <a:lnSpc>
                <a:spcPct val="125000"/>
              </a:lnSpc>
              <a:defRPr/>
            </a:pPr>
            <a:r>
              <a:rPr lang="en-US" sz="1000" b="0" i="0" u="none" strike="noStrike" dirty="0">
                <a:solidFill>
                  <a:srgbClr val="1F2329"/>
                </a:solidFill>
              </a:rPr>
              <a:t>This presentation is for non-profit educational use only. Any commercial or illegal use is strictly prohibited.</a:t>
            </a:r>
            <a:endParaRPr lang="en-US" sz="1100" dirty="0"/>
          </a:p>
        </p:txBody>
      </p:sp>
      <p:sp>
        <p:nvSpPr>
          <p:cNvPr id="9" name="AutoShape 9"/>
          <p:cNvSpPr/>
          <p:nvPr/>
        </p:nvSpPr>
        <p:spPr>
          <a:xfrm>
            <a:off x="487848" y="859355"/>
            <a:ext cx="9842500" cy="681597"/>
          </a:xfrm>
          <a:prstGeom prst="rect">
            <a:avLst/>
          </a:prstGeom>
          <a:noFill/>
          <a:ln w="254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sz="2400" b="0" i="0" u="none" strike="noStrike" dirty="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Power of Games | For a Sustainable Future </a:t>
            </a:r>
            <a:endParaRPr lang="en-US" sz="1100" dirty="0"/>
          </a:p>
        </p:txBody>
      </p:sp>
      <p:sp>
        <p:nvSpPr>
          <p:cNvPr id="10" name="AutoShape 10"/>
          <p:cNvSpPr/>
          <p:nvPr/>
        </p:nvSpPr>
        <p:spPr>
          <a:xfrm>
            <a:off x="1494214" y="5409439"/>
            <a:ext cx="1004061" cy="1004061"/>
          </a:xfrm>
          <a:prstGeom prst="ellipse">
            <a:avLst/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wrap="square" lIns="127000" tIns="127000" rIns="127000" bIns="127000" rtlCol="0" anchor="ctr"/>
          <a:lstStyle/>
          <a:p>
            <a:pPr algn="ctr">
              <a:defRPr/>
            </a:pPr>
            <a:endParaRPr/>
          </a:p>
        </p:txBody>
      </p:sp>
      <p:grpSp>
        <p:nvGrpSpPr>
          <p:cNvPr id="11" name="Group 11"/>
          <p:cNvGrpSpPr/>
          <p:nvPr/>
        </p:nvGrpSpPr>
        <p:grpSpPr>
          <a:xfrm>
            <a:off x="706481" y="5455757"/>
            <a:ext cx="909248" cy="909248"/>
            <a:chOff x="706481" y="5455757"/>
            <a:chExt cx="909248" cy="909248"/>
          </a:xfrm>
        </p:grpSpPr>
        <p:sp>
          <p:nvSpPr>
            <p:cNvPr id="12" name="AutoShape 12"/>
            <p:cNvSpPr/>
            <p:nvPr/>
          </p:nvSpPr>
          <p:spPr>
            <a:xfrm>
              <a:off x="706481" y="5455757"/>
              <a:ext cx="909248" cy="909248"/>
            </a:xfrm>
            <a:prstGeom prst="ellipse">
              <a:avLst/>
            </a:prstGeom>
            <a:solidFill>
              <a:srgbClr val="D9F5D6">
                <a:alpha val="1000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wrap="square" lIns="127000" tIns="127000" rIns="127000" bIns="127000" rtlCol="0" anchor="ctr"/>
            <a:lstStyle/>
            <a:p>
              <a:pPr algn="ctr">
                <a:defRPr/>
              </a:pPr>
              <a:endParaRPr/>
            </a:p>
          </p:txBody>
        </p: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7"/>
            <a:srcRect r="51665" b="55137"/>
            <a:stretch>
              <a:fillRect/>
            </a:stretch>
          </p:blipFill>
          <p:spPr>
            <a:xfrm>
              <a:off x="719181" y="5564904"/>
              <a:ext cx="854403" cy="787400"/>
            </a:xfrm>
            <a:prstGeom prst="roundRect">
              <a:avLst>
                <a:gd name="adj" fmla="val 50000"/>
              </a:avLst>
            </a:prstGeom>
            <a:ln w="12700">
              <a:noFill/>
              <a:prstDash val="solid"/>
            </a:ln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 l="1070" r="82535" b="86581"/>
          <a:stretch>
            <a:fillRect/>
          </a:stretch>
        </p:blipFill>
        <p:spPr>
          <a:xfrm>
            <a:off x="9674939" y="4862911"/>
            <a:ext cx="1986492" cy="1625600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480158" y="1069781"/>
            <a:ext cx="3937000" cy="19304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00000"/>
              </a:lnSpc>
              <a:defRPr/>
            </a:pPr>
            <a:r>
              <a:rPr lang="en-US" sz="5500" b="1" i="0" u="none" strike="noStrike">
                <a:solidFill>
                  <a:srgbClr val="F99C27"/>
                </a:solidFill>
                <a:latin typeface="Noto Sans"/>
                <a:ea typeface="Noto Sans"/>
                <a:cs typeface="Noto Sans"/>
                <a:sym typeface="Noto Sans"/>
              </a:rPr>
              <a:t>Game Producer</a:t>
            </a:r>
            <a:endParaRPr lang="en-US" sz="110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52201" r="51278" b="1867"/>
          <a:stretch>
            <a:fillRect/>
          </a:stretch>
        </p:blipFill>
        <p:spPr>
          <a:xfrm>
            <a:off x="758946" y="1187866"/>
            <a:ext cx="1787246" cy="1694231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sp>
        <p:nvSpPr>
          <p:cNvPr id="4" name="AutoShape 4"/>
          <p:cNvSpPr/>
          <p:nvPr/>
        </p:nvSpPr>
        <p:spPr>
          <a:xfrm>
            <a:off x="758946" y="4492596"/>
            <a:ext cx="7581900" cy="1266822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12500"/>
              </a:lnSpc>
              <a:defRPr/>
            </a:pPr>
            <a:r>
              <a:rPr lang="en-US" sz="2400" b="0" i="0" u="none" strike="noStrike" dirty="0">
                <a:solidFill>
                  <a:srgbClr val="1F2329"/>
                </a:solidFill>
                <a:latin typeface="Noto Sans"/>
                <a:ea typeface="Noto Sans"/>
                <a:cs typeface="Noto Sans"/>
                <a:sym typeface="Noto Sans"/>
              </a:rPr>
              <a:t>🚩The backbone of the team, responsible for </a:t>
            </a:r>
          </a:p>
          <a:p>
            <a:pPr indent="0" algn="l">
              <a:lnSpc>
                <a:spcPct val="112500"/>
              </a:lnSpc>
              <a:defRPr/>
            </a:pPr>
            <a:r>
              <a:rPr lang="en-US" sz="2400" dirty="0">
                <a:solidFill>
                  <a:srgbClr val="1F2329"/>
                </a:solidFill>
                <a:latin typeface="Noto Sans"/>
                <a:ea typeface="Noto Sans"/>
                <a:cs typeface="Noto Sans"/>
                <a:sym typeface="Noto Sans"/>
              </a:rPr>
              <a:t>     </a:t>
            </a:r>
            <a:r>
              <a:rPr lang="en-US" sz="2400" b="0" i="0" u="none" strike="noStrike" dirty="0">
                <a:solidFill>
                  <a:srgbClr val="1F2329"/>
                </a:solidFill>
                <a:latin typeface="Noto Sans"/>
                <a:ea typeface="Noto Sans"/>
                <a:cs typeface="Noto Sans"/>
                <a:sym typeface="Noto Sans"/>
              </a:rPr>
              <a:t>coordinating and organizing resources.</a:t>
            </a:r>
            <a:endParaRPr lang="en-US" sz="1100" dirty="0"/>
          </a:p>
          <a:p>
            <a:pPr indent="0" algn="l">
              <a:lnSpc>
                <a:spcPct val="112500"/>
              </a:lnSpc>
            </a:pPr>
            <a:endParaRPr lang="en-US" sz="1100" dirty="0"/>
          </a:p>
        </p:txBody>
      </p:sp>
      <p:sp>
        <p:nvSpPr>
          <p:cNvPr id="5" name="AutoShape 5"/>
          <p:cNvSpPr/>
          <p:nvPr/>
        </p:nvSpPr>
        <p:spPr>
          <a:xfrm>
            <a:off x="758946" y="3309358"/>
            <a:ext cx="6985000" cy="10795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12500"/>
              </a:lnSpc>
              <a:defRPr/>
            </a:pPr>
            <a:r>
              <a:rPr lang="en-US" sz="2400" b="0" i="0" u="none" strike="noStrike" dirty="0">
                <a:solidFill>
                  <a:srgbClr val="1F2329"/>
                </a:solidFill>
                <a:latin typeface="Noto Sans"/>
                <a:ea typeface="Noto Sans"/>
                <a:cs typeface="Noto Sans"/>
                <a:sym typeface="Noto Sans"/>
              </a:rPr>
              <a:t>🚩The person who manages project progress </a:t>
            </a:r>
          </a:p>
          <a:p>
            <a:pPr indent="0" algn="l">
              <a:lnSpc>
                <a:spcPct val="112500"/>
              </a:lnSpc>
              <a:defRPr/>
            </a:pPr>
            <a:r>
              <a:rPr lang="en-US" sz="2400" dirty="0">
                <a:solidFill>
                  <a:srgbClr val="1F2329"/>
                </a:solidFill>
                <a:latin typeface="Noto Sans"/>
                <a:ea typeface="Noto Sans"/>
                <a:cs typeface="Noto Sans"/>
                <a:sym typeface="Noto Sans"/>
              </a:rPr>
              <a:t>     </a:t>
            </a:r>
            <a:r>
              <a:rPr lang="en-US" sz="2400" b="0" i="0" u="none" strike="noStrike" dirty="0">
                <a:solidFill>
                  <a:srgbClr val="1F2329"/>
                </a:solidFill>
                <a:latin typeface="Noto Sans"/>
                <a:ea typeface="Noto Sans"/>
                <a:cs typeface="Noto Sans"/>
                <a:sym typeface="Noto Sans"/>
              </a:rPr>
              <a:t>and takes the lead in </a:t>
            </a:r>
            <a:r>
              <a:rPr lang="en-US" sz="2400" i="0" u="none" strike="noStrike" dirty="0">
                <a:solidFill>
                  <a:srgbClr val="1F2329"/>
                </a:solidFill>
                <a:latin typeface="Noto Sans"/>
                <a:ea typeface="Noto Sans"/>
                <a:cs typeface="Noto Sans"/>
                <a:sym typeface="Noto Sans"/>
              </a:rPr>
              <a:t>making decisions</a:t>
            </a:r>
            <a:r>
              <a:rPr lang="en-US" sz="2400" b="0" i="0" u="none" strike="noStrike" dirty="0">
                <a:solidFill>
                  <a:srgbClr val="1F2329"/>
                </a:solidFill>
                <a:latin typeface="Noto Sans"/>
                <a:ea typeface="Noto Sans"/>
                <a:cs typeface="Noto Sans"/>
                <a:sym typeface="Noto Sans"/>
              </a:rPr>
              <a:t>.</a:t>
            </a:r>
            <a:endParaRPr lang="en-US" sz="1100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1070" r="82535" b="86581"/>
          <a:stretch>
            <a:fillRect/>
          </a:stretch>
        </p:blipFill>
        <p:spPr>
          <a:xfrm>
            <a:off x="185540" y="6149973"/>
            <a:ext cx="698376" cy="571500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sp>
        <p:nvSpPr>
          <p:cNvPr id="7" name="AutoShape 7"/>
          <p:cNvSpPr/>
          <p:nvPr/>
        </p:nvSpPr>
        <p:spPr>
          <a:xfrm>
            <a:off x="8303463" y="0"/>
            <a:ext cx="3888537" cy="6858000"/>
          </a:xfrm>
          <a:prstGeom prst="roundRect">
            <a:avLst>
              <a:gd name="adj" fmla="val 0"/>
            </a:avLst>
          </a:prstGeom>
          <a:solidFill>
            <a:srgbClr val="FCF9F0"/>
          </a:solidFill>
          <a:ln w="25400" cap="flat" cmpd="sng">
            <a:noFill/>
            <a:prstDash val="solid"/>
            <a:round/>
          </a:ln>
        </p:spPr>
        <p:txBody>
          <a:bodyPr wrap="square" lIns="127000" tIns="127000" rIns="127000" bIns="127000" rtlCol="0" anchor="ctr"/>
          <a:lstStyle/>
          <a:p>
            <a:pPr algn="ctr">
              <a:defRPr/>
            </a:pPr>
            <a:endParaRPr/>
          </a:p>
        </p:txBody>
      </p:sp>
      <p:grpSp>
        <p:nvGrpSpPr>
          <p:cNvPr id="9" name="Group 9"/>
          <p:cNvGrpSpPr/>
          <p:nvPr/>
        </p:nvGrpSpPr>
        <p:grpSpPr>
          <a:xfrm>
            <a:off x="8600511" y="919816"/>
            <a:ext cx="3160815" cy="5045429"/>
            <a:chOff x="8600511" y="919816"/>
            <a:chExt cx="3160815" cy="5045429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3075" r="66168" b="20171"/>
            <a:stretch>
              <a:fillRect/>
            </a:stretch>
          </p:blipFill>
          <p:spPr>
            <a:xfrm>
              <a:off x="8600511" y="1490327"/>
              <a:ext cx="3160815" cy="4474918"/>
            </a:xfrm>
            <a:prstGeom prst="roundRect">
              <a:avLst>
                <a:gd name="adj" fmla="val 0"/>
              </a:avLst>
            </a:prstGeom>
            <a:ln w="12700">
              <a:noFill/>
              <a:prstDash val="solid"/>
            </a:ln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17375" t="35805" r="69430" b="28374"/>
            <a:stretch>
              <a:fillRect/>
            </a:stretch>
          </p:blipFill>
          <p:spPr>
            <a:xfrm rot="-552662">
              <a:off x="8702266" y="1000632"/>
              <a:ext cx="1119435" cy="1361542"/>
            </a:xfrm>
            <a:prstGeom prst="roundRect">
              <a:avLst>
                <a:gd name="adj" fmla="val 41551"/>
              </a:avLst>
            </a:prstGeom>
            <a:ln w="12700">
              <a:noFill/>
              <a:prstDash val="solid"/>
            </a:ln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19" t="69631" r="66811"/>
          <a:stretch>
            <a:fillRect/>
          </a:stretch>
        </p:blipFill>
        <p:spPr>
          <a:xfrm>
            <a:off x="9656259" y="1171158"/>
            <a:ext cx="2105067" cy="863499"/>
          </a:xfrm>
          <a:prstGeom prst="roundRect">
            <a:avLst>
              <a:gd name="adj" fmla="val 53866"/>
            </a:avLst>
          </a:prstGeom>
          <a:ln w="12700">
            <a:noFill/>
            <a:prstDash val="solid"/>
          </a:ln>
        </p:spPr>
      </p:pic>
      <p:sp>
        <p:nvSpPr>
          <p:cNvPr id="14" name="AutoShape 14"/>
          <p:cNvSpPr/>
          <p:nvPr/>
        </p:nvSpPr>
        <p:spPr>
          <a:xfrm>
            <a:off x="8303463" y="-96520"/>
            <a:ext cx="4020617" cy="7051040"/>
          </a:xfrm>
          <a:prstGeom prst="roundRect">
            <a:avLst>
              <a:gd name="adj" fmla="val 0"/>
            </a:avLst>
          </a:prstGeom>
          <a:solidFill>
            <a:srgbClr val="EABD16">
              <a:alpha val="13333"/>
            </a:srgbClr>
          </a:solidFill>
          <a:ln w="25400" cap="flat" cmpd="sng">
            <a:noFill/>
            <a:prstDash val="solid"/>
            <a:round/>
          </a:ln>
        </p:spPr>
        <p:txBody>
          <a:bodyPr wrap="square" lIns="127000" tIns="127000" rIns="127000" bIns="127000" rtlCol="0" anchor="ctr"/>
          <a:lstStyle/>
          <a:p>
            <a:pPr algn="ctr">
              <a:defRPr/>
            </a:pP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895196" y="1011625"/>
            <a:ext cx="4343400" cy="19304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00000"/>
              </a:lnSpc>
              <a:defRPr/>
            </a:pPr>
            <a:r>
              <a:rPr lang="en-US" sz="5500" b="1" i="0" u="none" strike="noStrike">
                <a:solidFill>
                  <a:srgbClr val="2776ED">
                    <a:alpha val="84706"/>
                  </a:srgbClr>
                </a:solidFill>
                <a:latin typeface="Noto Sans"/>
                <a:ea typeface="Noto Sans"/>
                <a:cs typeface="Noto Sans"/>
                <a:sym typeface="Noto Sans"/>
              </a:rPr>
              <a:t>Game Designer</a:t>
            </a:r>
            <a:endParaRPr lang="en-US" sz="1100"/>
          </a:p>
        </p:txBody>
      </p:sp>
      <p:sp>
        <p:nvSpPr>
          <p:cNvPr id="3" name="AutoShape 3"/>
          <p:cNvSpPr/>
          <p:nvPr/>
        </p:nvSpPr>
        <p:spPr>
          <a:xfrm>
            <a:off x="4030553" y="3587031"/>
            <a:ext cx="7938733" cy="10795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12500"/>
              </a:lnSpc>
              <a:defRPr/>
            </a:pPr>
            <a:r>
              <a:rPr lang="en-US" sz="2400" b="0" i="0" u="none" strike="noStrike" dirty="0">
                <a:solidFill>
                  <a:srgbClr val="1F2329"/>
                </a:solidFill>
                <a:latin typeface="Noto Sans"/>
                <a:ea typeface="Noto Sans"/>
                <a:cs typeface="Noto Sans"/>
                <a:sym typeface="Noto Sans"/>
              </a:rPr>
              <a:t>🚩The person who turns game ideas into specific </a:t>
            </a:r>
          </a:p>
          <a:p>
            <a:pPr indent="0" algn="l">
              <a:lnSpc>
                <a:spcPct val="112500"/>
              </a:lnSpc>
              <a:defRPr/>
            </a:pPr>
            <a:r>
              <a:rPr lang="en-US" sz="2400" dirty="0">
                <a:solidFill>
                  <a:srgbClr val="1F2329"/>
                </a:solidFill>
                <a:latin typeface="Noto Sans"/>
                <a:ea typeface="Noto Sans"/>
                <a:cs typeface="Noto Sans"/>
                <a:sym typeface="Noto Sans"/>
              </a:rPr>
              <a:t>     </a:t>
            </a:r>
            <a:r>
              <a:rPr lang="en-US" sz="2400" b="0" i="0" u="none" strike="noStrike" dirty="0">
                <a:solidFill>
                  <a:srgbClr val="1F2329"/>
                </a:solidFill>
                <a:latin typeface="Noto Sans"/>
                <a:ea typeface="Noto Sans"/>
                <a:cs typeface="Noto Sans"/>
                <a:sym typeface="Noto Sans"/>
              </a:rPr>
              <a:t>details and shares them with the team.</a:t>
            </a:r>
            <a:endParaRPr lang="en-US" sz="1100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780" r="50857" b="52408"/>
          <a:stretch>
            <a:fillRect/>
          </a:stretch>
        </p:blipFill>
        <p:spPr>
          <a:xfrm>
            <a:off x="4030553" y="1059591"/>
            <a:ext cx="1864642" cy="1831512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sp>
        <p:nvSpPr>
          <p:cNvPr id="5" name="AutoShape 5"/>
          <p:cNvSpPr/>
          <p:nvPr/>
        </p:nvSpPr>
        <p:spPr>
          <a:xfrm>
            <a:off x="4030553" y="4748090"/>
            <a:ext cx="7721405" cy="6731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12500"/>
              </a:lnSpc>
              <a:defRPr/>
            </a:pPr>
            <a:r>
              <a:rPr lang="en-US" sz="2400" b="0" i="0" u="none" strike="noStrike">
                <a:solidFill>
                  <a:srgbClr val="1F2329"/>
                </a:solidFill>
                <a:latin typeface="Noto Sans"/>
                <a:ea typeface="Noto Sans"/>
                <a:cs typeface="Noto Sans"/>
                <a:sym typeface="Noto Sans"/>
              </a:rPr>
              <a:t>🚩The person most likely to be blamed by players!</a:t>
            </a:r>
            <a:endParaRPr lang="en-US" sz="1100"/>
          </a:p>
        </p:txBody>
      </p:sp>
      <p:sp>
        <p:nvSpPr>
          <p:cNvPr id="6" name="AutoShape 6"/>
          <p:cNvSpPr/>
          <p:nvPr/>
        </p:nvSpPr>
        <p:spPr>
          <a:xfrm>
            <a:off x="-114299" y="-121920"/>
            <a:ext cx="4011972" cy="6979920"/>
          </a:xfrm>
          <a:prstGeom prst="roundRect">
            <a:avLst>
              <a:gd name="adj" fmla="val 0"/>
            </a:avLst>
          </a:prstGeom>
          <a:solidFill>
            <a:srgbClr val="F2F6F9"/>
          </a:solidFill>
          <a:ln w="25400" cap="flat" cmpd="sng">
            <a:noFill/>
            <a:prstDash val="solid"/>
            <a:round/>
          </a:ln>
        </p:spPr>
        <p:txBody>
          <a:bodyPr wrap="square" lIns="127000" tIns="127000" rIns="127000" bIns="127000" rtlCol="0" anchor="ctr"/>
          <a:lstStyle/>
          <a:p>
            <a:pPr algn="ctr">
              <a:defRPr/>
            </a:pPr>
            <a:endParaRPr/>
          </a:p>
        </p:txBody>
      </p:sp>
      <p:grpSp>
        <p:nvGrpSpPr>
          <p:cNvPr id="7" name="Group 7"/>
          <p:cNvGrpSpPr/>
          <p:nvPr/>
        </p:nvGrpSpPr>
        <p:grpSpPr>
          <a:xfrm>
            <a:off x="363861" y="1569791"/>
            <a:ext cx="3160815" cy="4273204"/>
            <a:chOff x="363861" y="1569791"/>
            <a:chExt cx="3160815" cy="4273204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l="34586" t="6893" r="34658" b="16876"/>
            <a:stretch>
              <a:fillRect/>
            </a:stretch>
          </p:blipFill>
          <p:spPr>
            <a:xfrm>
              <a:off x="363861" y="1569791"/>
              <a:ext cx="3160815" cy="4273204"/>
            </a:xfrm>
            <a:prstGeom prst="roundRect">
              <a:avLst>
                <a:gd name="adj" fmla="val 0"/>
              </a:avLst>
            </a:prstGeom>
            <a:ln w="12700">
              <a:noFill/>
              <a:prstDash val="solid"/>
            </a:ln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49894" t="60002" r="33846" b="11606"/>
          <a:stretch>
            <a:fillRect/>
          </a:stretch>
        </p:blipFill>
        <p:spPr>
          <a:xfrm>
            <a:off x="1155313" y="790822"/>
            <a:ext cx="1515944" cy="1186003"/>
          </a:xfrm>
          <a:prstGeom prst="roundRect">
            <a:avLst>
              <a:gd name="adj" fmla="val 38893"/>
            </a:avLst>
          </a:prstGeom>
          <a:ln w="12700">
            <a:noFill/>
            <a:prstDash val="solid"/>
          </a:ln>
        </p:spPr>
      </p:pic>
      <p:sp>
        <p:nvSpPr>
          <p:cNvPr id="12" name="AutoShape 12"/>
          <p:cNvSpPr/>
          <p:nvPr/>
        </p:nvSpPr>
        <p:spPr>
          <a:xfrm>
            <a:off x="2526117" y="1604297"/>
            <a:ext cx="634697" cy="307901"/>
          </a:xfrm>
          <a:prstGeom prst="roundRect">
            <a:avLst>
              <a:gd name="adj" fmla="val 65995"/>
            </a:avLst>
          </a:prstGeom>
          <a:solidFill>
            <a:srgbClr val="F3F7FA"/>
          </a:solidFill>
          <a:ln w="25400" cap="flat" cmpd="sng">
            <a:noFill/>
            <a:prstDash val="solid"/>
            <a:round/>
          </a:ln>
        </p:spPr>
        <p:txBody>
          <a:bodyPr wrap="square" lIns="127000" tIns="127000" rIns="127000" bIns="127000" rtlCol="0" anchor="ctr"/>
          <a:lstStyle/>
          <a:p>
            <a:pPr algn="ctr">
              <a:defRPr/>
            </a:pPr>
            <a:endParaRPr/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 l="1070" r="82535" b="86581"/>
          <a:stretch>
            <a:fillRect/>
          </a:stretch>
        </p:blipFill>
        <p:spPr>
          <a:xfrm>
            <a:off x="185540" y="6149973"/>
            <a:ext cx="698376" cy="571500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30F5E563-EA9D-10C0-2031-1181B5BE7E7F}"/>
              </a:ext>
            </a:extLst>
          </p:cNvPr>
          <p:cNvSpPr/>
          <p:nvPr/>
        </p:nvSpPr>
        <p:spPr>
          <a:xfrm>
            <a:off x="2321794" y="4130040"/>
            <a:ext cx="652546" cy="276860"/>
          </a:xfrm>
          <a:prstGeom prst="roundRect">
            <a:avLst/>
          </a:prstGeom>
          <a:solidFill>
            <a:srgbClr val="A1BC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425595" y="913636"/>
            <a:ext cx="3556000" cy="19304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00000"/>
              </a:lnSpc>
              <a:defRPr/>
            </a:pPr>
            <a:r>
              <a:rPr lang="en-US" sz="5500" b="1" i="0" u="none" strike="noStrike">
                <a:solidFill>
                  <a:srgbClr val="6425D0">
                    <a:alpha val="74902"/>
                  </a:srgbClr>
                </a:solidFill>
                <a:latin typeface="Noto Sans"/>
                <a:ea typeface="Noto Sans"/>
                <a:cs typeface="Noto Sans"/>
                <a:sym typeface="Noto Sans"/>
              </a:rPr>
              <a:t>Game Artist</a:t>
            </a:r>
            <a:endParaRPr lang="en-US" sz="1100"/>
          </a:p>
        </p:txBody>
      </p:sp>
      <p:sp>
        <p:nvSpPr>
          <p:cNvPr id="3" name="AutoShape 3"/>
          <p:cNvSpPr/>
          <p:nvPr/>
        </p:nvSpPr>
        <p:spPr>
          <a:xfrm>
            <a:off x="539418" y="4523768"/>
            <a:ext cx="7581857" cy="1266822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12500"/>
              </a:lnSpc>
              <a:defRPr/>
            </a:pPr>
            <a:r>
              <a:rPr lang="en-US" sz="2400" b="0" i="0" u="none" strike="noStrike" dirty="0">
                <a:solidFill>
                  <a:srgbClr val="1F2329"/>
                </a:solidFill>
                <a:latin typeface="Noto Sans"/>
                <a:ea typeface="Noto Sans"/>
                <a:cs typeface="Noto Sans"/>
                <a:sym typeface="Noto Sans"/>
              </a:rPr>
              <a:t>🚩The person who often argues with the Game </a:t>
            </a:r>
          </a:p>
          <a:p>
            <a:pPr indent="0" algn="l">
              <a:lnSpc>
                <a:spcPct val="112500"/>
              </a:lnSpc>
              <a:defRPr/>
            </a:pPr>
            <a:r>
              <a:rPr lang="en-US" sz="2400" dirty="0">
                <a:solidFill>
                  <a:srgbClr val="1F2329"/>
                </a:solidFill>
                <a:latin typeface="Noto Sans"/>
                <a:ea typeface="Noto Sans"/>
                <a:cs typeface="Noto Sans"/>
                <a:sym typeface="Noto Sans"/>
              </a:rPr>
              <a:t>     </a:t>
            </a:r>
            <a:r>
              <a:rPr lang="en-US" sz="2400" b="0" i="0" u="none" strike="noStrike" dirty="0">
                <a:solidFill>
                  <a:srgbClr val="1F2329"/>
                </a:solidFill>
                <a:latin typeface="Noto Sans"/>
                <a:ea typeface="Noto Sans"/>
                <a:cs typeface="Noto Sans"/>
                <a:sym typeface="Noto Sans"/>
              </a:rPr>
              <a:t>Designer!</a:t>
            </a:r>
            <a:endParaRPr lang="en-US" sz="1100" dirty="0"/>
          </a:p>
          <a:p>
            <a:pPr indent="0" algn="l">
              <a:lnSpc>
                <a:spcPct val="112500"/>
              </a:lnSpc>
            </a:pPr>
            <a:endParaRPr lang="en-US" sz="1100" dirty="0"/>
          </a:p>
        </p:txBody>
      </p:sp>
      <p:sp>
        <p:nvSpPr>
          <p:cNvPr id="4" name="AutoShape 4"/>
          <p:cNvSpPr/>
          <p:nvPr/>
        </p:nvSpPr>
        <p:spPr>
          <a:xfrm>
            <a:off x="539418" y="3302488"/>
            <a:ext cx="7463870" cy="10795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12500"/>
              </a:lnSpc>
              <a:defRPr/>
            </a:pPr>
            <a:r>
              <a:rPr lang="en-US" sz="2400" b="0" i="0" u="none" strike="noStrike" dirty="0">
                <a:solidFill>
                  <a:srgbClr val="1F2329"/>
                </a:solidFill>
                <a:latin typeface="Noto Sans"/>
                <a:ea typeface="Noto Sans"/>
                <a:cs typeface="Noto Sans"/>
                <a:sym typeface="Noto Sans"/>
              </a:rPr>
              <a:t>🚩The person who decides the game's aesthetic, </a:t>
            </a:r>
          </a:p>
          <a:p>
            <a:pPr indent="0" algn="l">
              <a:lnSpc>
                <a:spcPct val="112500"/>
              </a:lnSpc>
              <a:defRPr/>
            </a:pPr>
            <a:r>
              <a:rPr lang="en-US" sz="2400" dirty="0">
                <a:solidFill>
                  <a:srgbClr val="1F2329"/>
                </a:solidFill>
                <a:latin typeface="Noto Sans"/>
                <a:ea typeface="Noto Sans"/>
                <a:cs typeface="Noto Sans"/>
                <a:sym typeface="Noto Sans"/>
              </a:rPr>
              <a:t>     </a:t>
            </a:r>
            <a:r>
              <a:rPr lang="en-US" sz="2400" b="0" i="0" u="none" strike="noStrike" dirty="0">
                <a:solidFill>
                  <a:srgbClr val="1F2329"/>
                </a:solidFill>
                <a:latin typeface="Noto Sans"/>
                <a:ea typeface="Noto Sans"/>
                <a:cs typeface="Noto Sans"/>
                <a:sym typeface="Noto Sans"/>
              </a:rPr>
              <a:t>drawing imaginations and designing visuals.</a:t>
            </a:r>
            <a:endParaRPr lang="en-US" sz="1100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3332" t="195" r="49175" b="53496"/>
          <a:stretch>
            <a:fillRect/>
          </a:stretch>
        </p:blipFill>
        <p:spPr>
          <a:xfrm>
            <a:off x="695171" y="994843"/>
            <a:ext cx="1849864" cy="1767986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1070" r="82535" b="86581"/>
          <a:stretch>
            <a:fillRect/>
          </a:stretch>
        </p:blipFill>
        <p:spPr>
          <a:xfrm>
            <a:off x="185540" y="6149973"/>
            <a:ext cx="698376" cy="571500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sp>
        <p:nvSpPr>
          <p:cNvPr id="7" name="AutoShape 7"/>
          <p:cNvSpPr/>
          <p:nvPr/>
        </p:nvSpPr>
        <p:spPr>
          <a:xfrm>
            <a:off x="8303463" y="0"/>
            <a:ext cx="3888537" cy="6858000"/>
          </a:xfrm>
          <a:prstGeom prst="roundRect">
            <a:avLst>
              <a:gd name="adj" fmla="val 0"/>
            </a:avLst>
          </a:prstGeom>
          <a:solidFill>
            <a:srgbClr val="F6EFDD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wrap="square" lIns="127000" tIns="127000" rIns="127000" bIns="127000" rtlCol="0" anchor="ctr"/>
          <a:lstStyle/>
          <a:p>
            <a:pPr algn="ctr">
              <a:defRPr/>
            </a:pPr>
            <a:endParaRPr/>
          </a:p>
        </p:txBody>
      </p:sp>
      <p:grpSp>
        <p:nvGrpSpPr>
          <p:cNvPr id="8" name="Group 8"/>
          <p:cNvGrpSpPr/>
          <p:nvPr/>
        </p:nvGrpSpPr>
        <p:grpSpPr>
          <a:xfrm>
            <a:off x="8622074" y="704028"/>
            <a:ext cx="3441736" cy="5445946"/>
            <a:chOff x="8622074" y="704028"/>
            <a:chExt cx="3441736" cy="5445946"/>
          </a:xfrm>
        </p:grpSpPr>
        <p:grpSp>
          <p:nvGrpSpPr>
            <p:cNvPr id="9" name="Group 9"/>
            <p:cNvGrpSpPr/>
            <p:nvPr/>
          </p:nvGrpSpPr>
          <p:grpSpPr>
            <a:xfrm>
              <a:off x="8622074" y="704028"/>
              <a:ext cx="3441736" cy="5445946"/>
              <a:chOff x="8622074" y="704028"/>
              <a:chExt cx="3441736" cy="5445946"/>
            </a:xfrm>
          </p:grpSpPr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5"/>
              <a:srcRect l="66391" t="6669" r="1733" b="16786"/>
              <a:stretch>
                <a:fillRect/>
              </a:stretch>
            </p:blipFill>
            <p:spPr>
              <a:xfrm>
                <a:off x="8622074" y="1225548"/>
                <a:ext cx="3380144" cy="4427526"/>
              </a:xfrm>
              <a:prstGeom prst="roundRect">
                <a:avLst>
                  <a:gd name="adj" fmla="val 0"/>
                </a:avLst>
              </a:prstGeom>
              <a:ln w="12700">
                <a:noFill/>
                <a:prstDash val="solid"/>
              </a:ln>
            </p:spPr>
          </p:pic>
          <p:grpSp>
            <p:nvGrpSpPr>
              <p:cNvPr id="11" name="Group 11"/>
              <p:cNvGrpSpPr/>
              <p:nvPr/>
            </p:nvGrpSpPr>
            <p:grpSpPr>
              <a:xfrm>
                <a:off x="10786326" y="4258152"/>
                <a:ext cx="1277484" cy="1891822"/>
                <a:chOff x="10786326" y="4258152"/>
                <a:chExt cx="1277484" cy="1891822"/>
              </a:xfrm>
            </p:grpSpPr>
            <p:pic>
              <p:nvPicPr>
                <p:cNvPr id="12" name="Picture 12"/>
                <p:cNvPicPr>
                  <a:picLocks noChangeAspect="1"/>
                </p:cNvPicPr>
                <p:nvPr/>
              </p:nvPicPr>
              <p:blipFill>
                <a:blip r:embed="rId6"/>
                <a:srcRect l="84151" t="47675" b="344"/>
                <a:stretch>
                  <a:fillRect/>
                </a:stretch>
              </p:blipFill>
              <p:spPr>
                <a:xfrm>
                  <a:off x="10786326" y="4381988"/>
                  <a:ext cx="1203192" cy="1767986"/>
                </a:xfrm>
                <a:prstGeom prst="roundRect">
                  <a:avLst>
                    <a:gd name="adj" fmla="val 16888"/>
                  </a:avLst>
                </a:prstGeom>
                <a:ln w="12700">
                  <a:noFill/>
                  <a:prstDash val="solid"/>
                </a:ln>
              </p:spPr>
            </p:pic>
            <p:sp>
              <p:nvSpPr>
                <p:cNvPr id="13" name="AutoShape 13"/>
                <p:cNvSpPr/>
                <p:nvPr/>
              </p:nvSpPr>
              <p:spPr>
                <a:xfrm>
                  <a:off x="11718118" y="4258152"/>
                  <a:ext cx="345692" cy="319100"/>
                </a:xfrm>
                <a:prstGeom prst="ellipse">
                  <a:avLst/>
                </a:prstGeom>
                <a:solidFill>
                  <a:srgbClr val="F6EFDD">
                    <a:alpha val="100000"/>
                  </a:srgbClr>
                </a:solidFill>
                <a:ln w="25400" cap="flat" cmpd="sng">
                  <a:noFill/>
                  <a:prstDash val="solid"/>
                  <a:round/>
                </a:ln>
              </p:spPr>
              <p:txBody>
                <a:bodyPr wrap="square" lIns="127000" tIns="127000" rIns="127000" bIns="127000" rtlCol="0" anchor="ctr"/>
                <a:lstStyle/>
                <a:p>
                  <a:pPr algn="ctr">
                    <a:defRPr/>
                  </a:pPr>
                  <a:endParaRPr/>
                </a:p>
              </p:txBody>
            </p:sp>
          </p:grpSp>
          <p:grpSp>
            <p:nvGrpSpPr>
              <p:cNvPr id="14" name="Group 14"/>
              <p:cNvGrpSpPr/>
              <p:nvPr/>
            </p:nvGrpSpPr>
            <p:grpSpPr>
              <a:xfrm>
                <a:off x="9424960" y="704028"/>
                <a:ext cx="1049946" cy="1219300"/>
                <a:chOff x="9424960" y="704028"/>
                <a:chExt cx="1049946" cy="1219300"/>
              </a:xfrm>
            </p:grpSpPr>
            <p:pic>
              <p:nvPicPr>
                <p:cNvPr id="15" name="Picture 15"/>
                <p:cNvPicPr>
                  <a:picLocks noChangeAspect="1"/>
                </p:cNvPicPr>
                <p:nvPr/>
              </p:nvPicPr>
              <p:blipFill>
                <a:blip r:embed="rId6"/>
                <a:srcRect l="80356" t="18262" r="9691" b="57585"/>
                <a:stretch>
                  <a:fillRect/>
                </a:stretch>
              </p:blipFill>
              <p:spPr>
                <a:xfrm rot="176811">
                  <a:off x="9451657" y="834194"/>
                  <a:ext cx="996553" cy="1064221"/>
                </a:xfrm>
                <a:prstGeom prst="ellipse">
                  <a:avLst/>
                </a:prstGeom>
                <a:ln w="12700">
                  <a:noFill/>
                  <a:prstDash val="solid"/>
                </a:ln>
              </p:spPr>
            </p:pic>
            <p:sp>
              <p:nvSpPr>
                <p:cNvPr id="16" name="AutoShape 16"/>
                <p:cNvSpPr/>
                <p:nvPr/>
              </p:nvSpPr>
              <p:spPr>
                <a:xfrm>
                  <a:off x="9763136" y="704028"/>
                  <a:ext cx="383461" cy="177250"/>
                </a:xfrm>
                <a:prstGeom prst="roundRect">
                  <a:avLst>
                    <a:gd name="adj" fmla="val 0"/>
                  </a:avLst>
                </a:prstGeom>
                <a:solidFill>
                  <a:srgbClr val="F6EFDB">
                    <a:alpha val="100000"/>
                  </a:srgbClr>
                </a:solidFill>
                <a:ln w="25400" cap="flat" cmpd="sng">
                  <a:noFill/>
                  <a:prstDash val="solid"/>
                  <a:round/>
                </a:ln>
              </p:spPr>
              <p:txBody>
                <a:bodyPr wrap="square" lIns="127000" tIns="127000" rIns="50800" bIns="127000" rtlCol="0" anchor="ctr"/>
                <a:lstStyle/>
                <a:p>
                  <a:pPr algn="ctr">
                    <a:defRPr/>
                  </a:pPr>
                  <a:endParaRPr/>
                </a:p>
              </p:txBody>
            </p:sp>
          </p:grpSp>
        </p:grpSp>
        <p:sp>
          <p:nvSpPr>
            <p:cNvPr id="17" name="AutoShape 17"/>
            <p:cNvSpPr/>
            <p:nvPr/>
          </p:nvSpPr>
          <p:spPr>
            <a:xfrm rot="-940771">
              <a:off x="8813228" y="3138912"/>
              <a:ext cx="246402" cy="531755"/>
            </a:xfrm>
            <a:prstGeom prst="roundRect">
              <a:avLst>
                <a:gd name="adj" fmla="val 82466"/>
              </a:avLst>
            </a:prstGeom>
            <a:solidFill>
              <a:srgbClr val="F6EFDD">
                <a:alpha val="1000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wrap="square" lIns="127000" tIns="127000" rIns="0" bIns="127000" rtlCol="0" anchor="ctr"/>
            <a:lstStyle/>
            <a:p>
              <a:pPr algn="ctr">
                <a:defRPr/>
              </a:pPr>
              <a:endParaRPr/>
            </a:p>
          </p:txBody>
        </p:sp>
      </p:grpSp>
      <p:sp>
        <p:nvSpPr>
          <p:cNvPr id="18" name="AutoShape 18"/>
          <p:cNvSpPr/>
          <p:nvPr/>
        </p:nvSpPr>
        <p:spPr>
          <a:xfrm>
            <a:off x="8311057" y="0"/>
            <a:ext cx="3888537" cy="6858000"/>
          </a:xfrm>
          <a:prstGeom prst="roundRect">
            <a:avLst>
              <a:gd name="adj" fmla="val 0"/>
            </a:avLst>
          </a:prstGeom>
          <a:solidFill>
            <a:srgbClr val="FCF9F0"/>
          </a:solidFill>
          <a:ln w="25400" cap="flat" cmpd="sng">
            <a:noFill/>
            <a:prstDash val="solid"/>
            <a:round/>
          </a:ln>
        </p:spPr>
        <p:txBody>
          <a:bodyPr wrap="square" lIns="127000" tIns="127000" rIns="127000" bIns="127000" rtlCol="0" anchor="ctr"/>
          <a:lstStyle/>
          <a:p>
            <a:pPr algn="ctr">
              <a:defRPr/>
            </a:pPr>
            <a:endParaRPr/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67084" t="6930" r="2159" b="17360"/>
          <a:stretch>
            <a:fillRect/>
          </a:stretch>
        </p:blipFill>
        <p:spPr>
          <a:xfrm>
            <a:off x="8605028" y="1106023"/>
            <a:ext cx="3371166" cy="4526429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4370" t="49235"/>
          <a:stretch>
            <a:fillRect/>
          </a:stretch>
        </p:blipFill>
        <p:spPr>
          <a:xfrm rot="59999">
            <a:off x="10713437" y="4456449"/>
            <a:ext cx="1247017" cy="1814639"/>
          </a:xfrm>
          <a:prstGeom prst="roundRect">
            <a:avLst>
              <a:gd name="adj" fmla="val 37300"/>
            </a:avLst>
          </a:prstGeom>
          <a:ln w="12700">
            <a:noFill/>
            <a:prstDash val="solid"/>
          </a:ln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79983" t="18235" r="9376" b="58051"/>
          <a:stretch>
            <a:fillRect/>
          </a:stretch>
        </p:blipFill>
        <p:spPr>
          <a:xfrm>
            <a:off x="9457258" y="781436"/>
            <a:ext cx="992125" cy="990600"/>
          </a:xfrm>
          <a:prstGeom prst="roundRect">
            <a:avLst>
              <a:gd name="adj" fmla="val 46565"/>
            </a:avLst>
          </a:prstGeom>
          <a:ln w="12700">
            <a:noFill/>
            <a:prstDash val="solid"/>
          </a:ln>
        </p:spPr>
      </p:pic>
      <p:sp>
        <p:nvSpPr>
          <p:cNvPr id="22" name="AutoShape 22"/>
          <p:cNvSpPr/>
          <p:nvPr/>
        </p:nvSpPr>
        <p:spPr>
          <a:xfrm>
            <a:off x="9653973" y="624172"/>
            <a:ext cx="607249" cy="213820"/>
          </a:xfrm>
          <a:prstGeom prst="roundRect">
            <a:avLst>
              <a:gd name="adj" fmla="val 0"/>
            </a:avLst>
          </a:prstGeom>
          <a:solidFill>
            <a:srgbClr val="FCF9EF"/>
          </a:solidFill>
          <a:ln w="25400" cap="flat" cmpd="sng">
            <a:noFill/>
            <a:prstDash val="solid"/>
            <a:round/>
          </a:ln>
        </p:spPr>
        <p:txBody>
          <a:bodyPr wrap="square" lIns="127000" tIns="127000" rIns="127000" bIns="1270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24" name="AutoShape 14">
            <a:extLst>
              <a:ext uri="{FF2B5EF4-FFF2-40B4-BE49-F238E27FC236}">
                <a16:creationId xmlns:a16="http://schemas.microsoft.com/office/drawing/2014/main" id="{04A3EBB4-3FBD-CC7C-9ACF-5FD26D0E7B7D}"/>
              </a:ext>
            </a:extLst>
          </p:cNvPr>
          <p:cNvSpPr/>
          <p:nvPr/>
        </p:nvSpPr>
        <p:spPr>
          <a:xfrm>
            <a:off x="8303463" y="-96520"/>
            <a:ext cx="4020617" cy="7051040"/>
          </a:xfrm>
          <a:prstGeom prst="roundRect">
            <a:avLst>
              <a:gd name="adj" fmla="val 0"/>
            </a:avLst>
          </a:prstGeom>
          <a:solidFill>
            <a:srgbClr val="EABD16">
              <a:alpha val="13333"/>
            </a:srgbClr>
          </a:solidFill>
          <a:ln w="25400" cap="flat" cmpd="sng">
            <a:noFill/>
            <a:prstDash val="solid"/>
            <a:round/>
          </a:ln>
        </p:spPr>
        <p:txBody>
          <a:bodyPr wrap="square" lIns="127000" tIns="127000" rIns="127000" bIns="127000" rtlCol="0" anchor="ctr"/>
          <a:lstStyle/>
          <a:p>
            <a:pPr algn="ctr">
              <a:defRPr/>
            </a:pP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>
            <a:extLst>
              <a:ext uri="{FF2B5EF4-FFF2-40B4-BE49-F238E27FC236}">
                <a16:creationId xmlns:a16="http://schemas.microsoft.com/office/drawing/2014/main" id="{5C4EB717-FAB6-3A95-FD59-12339AB2AD75}"/>
              </a:ext>
            </a:extLst>
          </p:cNvPr>
          <p:cNvSpPr/>
          <p:nvPr/>
        </p:nvSpPr>
        <p:spPr>
          <a:xfrm>
            <a:off x="9448800" y="5084064"/>
            <a:ext cx="1548384" cy="1146048"/>
          </a:xfrm>
          <a:prstGeom prst="ellipse">
            <a:avLst/>
          </a:prstGeom>
          <a:solidFill>
            <a:srgbClr val="FFF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AutoShape 2"/>
          <p:cNvSpPr/>
          <p:nvPr/>
        </p:nvSpPr>
        <p:spPr>
          <a:xfrm>
            <a:off x="6381733" y="4617340"/>
            <a:ext cx="3860753" cy="5334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12500"/>
              </a:lnSpc>
              <a:defRPr/>
            </a:pPr>
            <a:r>
              <a:rPr lang="en-US" sz="1600" b="1" i="0" u="none" strike="noStrike" dirty="0">
                <a:solidFill>
                  <a:srgbClr val="1F2329"/>
                </a:solidFill>
                <a:latin typeface="Noto Sans SC"/>
                <a:ea typeface="Noto Sans SC"/>
                <a:cs typeface="Noto Sans SC"/>
                <a:sym typeface="Noto Sans SC"/>
              </a:rPr>
              <a:t>Programmer</a:t>
            </a:r>
            <a:r>
              <a:rPr lang="en-US" sz="1400" b="0" i="0" u="none" strike="noStrike" dirty="0">
                <a:solidFill>
                  <a:srgbClr val="1F2329"/>
                </a:solidFill>
                <a:latin typeface="Noto Sans SC"/>
                <a:ea typeface="Noto Sans SC"/>
                <a:cs typeface="Noto Sans SC"/>
                <a:sym typeface="Noto Sans SC"/>
              </a:rPr>
              <a:t> (Writes game running logic)</a:t>
            </a:r>
            <a:endParaRPr lang="en-US" sz="1100" dirty="0"/>
          </a:p>
        </p:txBody>
      </p:sp>
      <p:sp>
        <p:nvSpPr>
          <p:cNvPr id="3" name="AutoShape 3"/>
          <p:cNvSpPr/>
          <p:nvPr/>
        </p:nvSpPr>
        <p:spPr>
          <a:xfrm>
            <a:off x="6381733" y="5009896"/>
            <a:ext cx="3940259" cy="5334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12500"/>
              </a:lnSpc>
              <a:defRPr/>
            </a:pPr>
            <a:r>
              <a:rPr lang="en-US" sz="1600" b="1" i="0" u="none" strike="noStrike">
                <a:solidFill>
                  <a:srgbClr val="1F2329"/>
                </a:solidFill>
                <a:latin typeface="Noto Sans SC"/>
                <a:ea typeface="Noto Sans SC"/>
                <a:cs typeface="Noto Sans SC"/>
                <a:sym typeface="Noto Sans SC"/>
              </a:rPr>
              <a:t>Tester</a:t>
            </a:r>
            <a:r>
              <a:rPr lang="en-US" sz="1400" b="0" i="0" u="none" strike="noStrike">
                <a:solidFill>
                  <a:srgbClr val="1F2329"/>
                </a:solidFill>
                <a:latin typeface="Noto Sans SC"/>
                <a:ea typeface="Noto Sans SC"/>
                <a:cs typeface="Noto Sans SC"/>
                <a:sym typeface="Noto Sans SC"/>
              </a:rPr>
              <a:t> (Checks game quality)</a:t>
            </a:r>
            <a:endParaRPr lang="en-US" sz="1100"/>
          </a:p>
        </p:txBody>
      </p:sp>
      <p:sp>
        <p:nvSpPr>
          <p:cNvPr id="4" name="AutoShape 4"/>
          <p:cNvSpPr/>
          <p:nvPr/>
        </p:nvSpPr>
        <p:spPr>
          <a:xfrm>
            <a:off x="6381733" y="5404740"/>
            <a:ext cx="3254801" cy="5334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12500"/>
              </a:lnSpc>
              <a:defRPr/>
            </a:pPr>
            <a:r>
              <a:rPr lang="en-US" sz="1600" b="1" i="0" u="none" strike="noStrike">
                <a:solidFill>
                  <a:srgbClr val="1F2329"/>
                </a:solidFill>
                <a:latin typeface="Noto Sans SC"/>
                <a:ea typeface="Noto Sans SC"/>
                <a:cs typeface="Noto Sans SC"/>
                <a:sym typeface="Noto Sans SC"/>
              </a:rPr>
              <a:t>Operator</a:t>
            </a:r>
            <a:r>
              <a:rPr lang="en-US" sz="1400" b="0" i="0" u="none" strike="noStrike">
                <a:solidFill>
                  <a:srgbClr val="1F2329"/>
                </a:solidFill>
                <a:latin typeface="Noto Sans SC"/>
                <a:ea typeface="Noto Sans SC"/>
                <a:cs typeface="Noto Sans SC"/>
                <a:sym typeface="Noto Sans SC"/>
              </a:rPr>
              <a:t> (Creates game events)</a:t>
            </a:r>
            <a:endParaRPr lang="en-US" sz="1100"/>
          </a:p>
        </p:txBody>
      </p:sp>
      <p:sp>
        <p:nvSpPr>
          <p:cNvPr id="5" name="AutoShape 5"/>
          <p:cNvSpPr/>
          <p:nvPr/>
        </p:nvSpPr>
        <p:spPr>
          <a:xfrm>
            <a:off x="1600187" y="4139423"/>
            <a:ext cx="9049565" cy="2256235"/>
          </a:xfrm>
          <a:prstGeom prst="roundRect">
            <a:avLst>
              <a:gd name="adj" fmla="val 0"/>
            </a:avLst>
          </a:prstGeom>
          <a:noFill/>
          <a:ln w="38100" cap="flat" cmpd="sng">
            <a:solidFill>
              <a:srgbClr val="FFC60A">
                <a:alpha val="21000"/>
              </a:srgbClr>
            </a:solidFill>
            <a:prstDash val="solid"/>
            <a:round/>
          </a:ln>
          <a:effectLst>
            <a:outerShdw dist="101600" dir="2700000" algn="tl" rotWithShape="0">
              <a:srgbClr val="000000">
                <a:alpha val="25000"/>
              </a:srgbClr>
            </a:outerShdw>
          </a:effectLst>
        </p:spPr>
        <p:txBody>
          <a:bodyPr wrap="square" lIns="127000" tIns="127000" rIns="127000" bIns="127000" rtlCol="0" anchor="ctr"/>
          <a:lstStyle/>
          <a:p>
            <a:pPr algn="ctr">
              <a:defRPr/>
            </a:pPr>
            <a:endParaRPr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 amt="2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14647" b="14661"/>
          <a:stretch>
            <a:fillRect/>
          </a:stretch>
        </p:blipFill>
        <p:spPr>
          <a:xfrm rot="20642456">
            <a:off x="-2155338" y="-2322066"/>
            <a:ext cx="6599316" cy="4398808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  <a:effectLst>
            <a:outerShdw blurRad="152400" dist="190500" dir="2700000" algn="tl" rotWithShape="0">
              <a:srgbClr val="000000">
                <a:alpha val="14000"/>
              </a:srgbClr>
            </a:outerShdw>
          </a:effectLst>
        </p:spPr>
      </p:pic>
      <p:sp>
        <p:nvSpPr>
          <p:cNvPr id="7" name="AutoShape 7"/>
          <p:cNvSpPr/>
          <p:nvPr/>
        </p:nvSpPr>
        <p:spPr>
          <a:xfrm>
            <a:off x="2301214" y="2849794"/>
            <a:ext cx="1854200" cy="6731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12500"/>
              </a:lnSpc>
              <a:defRPr/>
            </a:pPr>
            <a:r>
              <a:rPr lang="en-US" sz="2400" b="1" i="0" u="none" strike="noStrike">
                <a:solidFill>
                  <a:srgbClr val="E56E00"/>
                </a:solidFill>
                <a:latin typeface="Noto Sans SC"/>
                <a:ea typeface="Noto Sans SC"/>
                <a:cs typeface="Noto Sans SC"/>
                <a:sym typeface="Noto Sans SC"/>
              </a:rPr>
              <a:t>Producer</a:t>
            </a:r>
            <a:endParaRPr lang="en-US" sz="1100"/>
          </a:p>
        </p:txBody>
      </p:sp>
      <p:sp>
        <p:nvSpPr>
          <p:cNvPr id="8" name="AutoShape 8"/>
          <p:cNvSpPr/>
          <p:nvPr/>
        </p:nvSpPr>
        <p:spPr>
          <a:xfrm>
            <a:off x="8390567" y="2786294"/>
            <a:ext cx="1854200" cy="7366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12500"/>
              </a:lnSpc>
              <a:defRPr/>
            </a:pPr>
            <a:r>
              <a:rPr lang="en-US" sz="2800" b="1" i="0" u="none" strike="noStrike">
                <a:solidFill>
                  <a:srgbClr val="6425D0"/>
                </a:solidFill>
                <a:latin typeface="Noto Sans"/>
                <a:ea typeface="Noto Sans"/>
                <a:cs typeface="Noto Sans"/>
                <a:sym typeface="Noto Sans"/>
              </a:rPr>
              <a:t>Artist</a:t>
            </a:r>
            <a:endParaRPr lang="en-US" sz="1100"/>
          </a:p>
        </p:txBody>
      </p:sp>
      <p:sp>
        <p:nvSpPr>
          <p:cNvPr id="9" name="AutoShape 9"/>
          <p:cNvSpPr/>
          <p:nvPr/>
        </p:nvSpPr>
        <p:spPr>
          <a:xfrm>
            <a:off x="5254286" y="2811694"/>
            <a:ext cx="1851918" cy="6731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12500"/>
              </a:lnSpc>
              <a:defRPr/>
            </a:pPr>
            <a:r>
              <a:rPr lang="en-US" sz="2400" b="1" i="0" u="none" strike="noStrike">
                <a:solidFill>
                  <a:srgbClr val="2776ED"/>
                </a:solidFill>
                <a:latin typeface="Noto Sans SC"/>
                <a:ea typeface="Noto Sans SC"/>
                <a:cs typeface="Noto Sans SC"/>
                <a:sym typeface="Noto Sans SC"/>
              </a:rPr>
              <a:t>Designer</a:t>
            </a:r>
            <a:endParaRPr lang="en-US" sz="1100"/>
          </a:p>
        </p:txBody>
      </p:sp>
      <p:sp>
        <p:nvSpPr>
          <p:cNvPr id="10" name="AutoShape 10"/>
          <p:cNvSpPr/>
          <p:nvPr/>
        </p:nvSpPr>
        <p:spPr>
          <a:xfrm>
            <a:off x="5982433" y="4617340"/>
            <a:ext cx="610420" cy="5334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12500"/>
              </a:lnSpc>
              <a:defRPr/>
            </a:pPr>
            <a:r>
              <a:rPr lang="en-US" sz="1600" b="1" i="0" u="none" strike="noStrike">
                <a:solidFill>
                  <a:srgbClr val="1F2329"/>
                </a:solidFill>
                <a:latin typeface="Noto Sans SC"/>
                <a:ea typeface="Noto Sans SC"/>
                <a:cs typeface="Noto Sans SC"/>
                <a:sym typeface="Noto Sans SC"/>
              </a:rPr>
              <a:t>🏠</a:t>
            </a:r>
            <a:endParaRPr lang="en-US" sz="1100"/>
          </a:p>
        </p:txBody>
      </p:sp>
      <p:sp>
        <p:nvSpPr>
          <p:cNvPr id="11" name="AutoShape 11"/>
          <p:cNvSpPr/>
          <p:nvPr/>
        </p:nvSpPr>
        <p:spPr>
          <a:xfrm>
            <a:off x="5982433" y="5009896"/>
            <a:ext cx="610420" cy="5334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12500"/>
              </a:lnSpc>
              <a:defRPr/>
            </a:pPr>
            <a:r>
              <a:rPr lang="en-US" sz="1600" b="1" i="0" u="none" strike="noStrike">
                <a:solidFill>
                  <a:srgbClr val="1F2329"/>
                </a:solidFill>
                <a:latin typeface="Noto Sans SC"/>
                <a:ea typeface="Noto Sans SC"/>
                <a:cs typeface="Noto Sans SC"/>
                <a:sym typeface="Noto Sans SC"/>
              </a:rPr>
              <a:t>🕵️‍</a:t>
            </a:r>
            <a:endParaRPr lang="en-US" sz="1100"/>
          </a:p>
        </p:txBody>
      </p:sp>
      <p:sp>
        <p:nvSpPr>
          <p:cNvPr id="12" name="AutoShape 12"/>
          <p:cNvSpPr/>
          <p:nvPr/>
        </p:nvSpPr>
        <p:spPr>
          <a:xfrm>
            <a:off x="5982433" y="5404740"/>
            <a:ext cx="610420" cy="5334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12500"/>
              </a:lnSpc>
              <a:defRPr/>
            </a:pPr>
            <a:r>
              <a:rPr lang="en-US" sz="1600" b="1" i="0" u="none" strike="noStrike">
                <a:solidFill>
                  <a:srgbClr val="1F2329"/>
                </a:solidFill>
                <a:latin typeface="Noto Sans SC"/>
                <a:ea typeface="Noto Sans SC"/>
                <a:cs typeface="Noto Sans SC"/>
                <a:sym typeface="Noto Sans SC"/>
              </a:rPr>
              <a:t>🚀</a:t>
            </a:r>
            <a:endParaRPr lang="en-US" sz="1100"/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 l="1070" r="82535" b="86581"/>
          <a:stretch>
            <a:fillRect/>
          </a:stretch>
        </p:blipFill>
        <p:spPr>
          <a:xfrm>
            <a:off x="185540" y="6149973"/>
            <a:ext cx="698376" cy="571500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 t="52201" r="51278" b="1867"/>
          <a:stretch>
            <a:fillRect/>
          </a:stretch>
        </p:blipFill>
        <p:spPr>
          <a:xfrm>
            <a:off x="2775234" y="2328513"/>
            <a:ext cx="650820" cy="616949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 l="780" r="50857" b="52408"/>
          <a:stretch>
            <a:fillRect/>
          </a:stretch>
        </p:blipFill>
        <p:spPr>
          <a:xfrm>
            <a:off x="5727537" y="2270428"/>
            <a:ext cx="635325" cy="624037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alphaModFix amt="2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4647" b="14661"/>
          <a:stretch>
            <a:fillRect/>
          </a:stretch>
        </p:blipFill>
        <p:spPr>
          <a:xfrm rot="817726">
            <a:off x="10324293" y="595146"/>
            <a:ext cx="7660573" cy="5106194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  <a:effectLst>
            <a:outerShdw blurRad="152400" dist="190500" dir="2700000" algn="tl" rotWithShape="0">
              <a:srgbClr val="000000">
                <a:alpha val="14000"/>
              </a:srgbClr>
            </a:outerShdw>
          </a:effectLst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rcRect l="3332" t="195" r="49175" b="53496"/>
          <a:stretch>
            <a:fillRect/>
          </a:stretch>
        </p:blipFill>
        <p:spPr>
          <a:xfrm>
            <a:off x="8671460" y="2315813"/>
            <a:ext cx="610420" cy="583402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sp>
        <p:nvSpPr>
          <p:cNvPr id="26" name="AutoShape 26"/>
          <p:cNvSpPr/>
          <p:nvPr/>
        </p:nvSpPr>
        <p:spPr>
          <a:xfrm>
            <a:off x="5104726" y="581679"/>
            <a:ext cx="1855548" cy="457349"/>
          </a:xfrm>
          <a:prstGeom prst="roundRect">
            <a:avLst/>
          </a:prstGeom>
          <a:solidFill>
            <a:srgbClr val="D83931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wrap="square" lIns="127000" tIns="127000" rIns="127000" bIns="127000" rtlCol="0" anchor="ctr"/>
          <a:lstStyle/>
          <a:p>
            <a:pPr indent="0" algn="ctr">
              <a:lnSpc>
                <a:spcPct val="100000"/>
              </a:lnSpc>
              <a:defRPr/>
            </a:pPr>
            <a:r>
              <a:rPr lang="en-US" sz="1800" b="1" i="0" u="none" strike="noStrike">
                <a:solidFill>
                  <a:srgbClr val="FFFFFF"/>
                </a:solidFill>
                <a:highlight>
                  <a:srgbClr val="FFFFFF">
                    <a:alpha val="0"/>
                  </a:srgbClr>
                </a:highlight>
                <a:latin typeface="Play"/>
                <a:ea typeface="Play"/>
                <a:cs typeface="Play"/>
                <a:sym typeface="Play"/>
              </a:rPr>
              <a:t>Team Roles</a:t>
            </a:r>
            <a:endParaRPr lang="en-US" sz="1100"/>
          </a:p>
        </p:txBody>
      </p:sp>
      <p:sp>
        <p:nvSpPr>
          <p:cNvPr id="27" name="AutoShape 27"/>
          <p:cNvSpPr/>
          <p:nvPr/>
        </p:nvSpPr>
        <p:spPr>
          <a:xfrm>
            <a:off x="1051430" y="1134713"/>
            <a:ext cx="9817100" cy="11684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400" b="0" i="0" u="none" strike="noStrike">
                <a:solidFill>
                  <a:srgbClr val="1F2329"/>
                </a:solidFill>
                <a:latin typeface="Noto Sans"/>
                <a:ea typeface="Noto Sans"/>
                <a:cs typeface="Noto Sans"/>
                <a:sym typeface="Noto Sans"/>
              </a:rPr>
              <a:t>Each Team needs at least one </a:t>
            </a:r>
            <a:r>
              <a:rPr lang="en-US" sz="2400" b="1" i="0" u="none" strike="noStrike">
                <a:solidFill>
                  <a:srgbClr val="1F2329"/>
                </a:solidFill>
                <a:latin typeface="Noto Sans"/>
                <a:ea typeface="Noto Sans"/>
                <a:cs typeface="Noto Sans"/>
                <a:sym typeface="Noto Sans"/>
              </a:rPr>
              <a:t>Producer</a:t>
            </a:r>
            <a:r>
              <a:rPr lang="en-US" sz="2400" b="0" i="0" u="none" strike="noStrike">
                <a:solidFill>
                  <a:srgbClr val="1F2329"/>
                </a:solidFill>
                <a:latin typeface="Noto Sans"/>
                <a:ea typeface="Noto Sans"/>
                <a:cs typeface="Noto Sans"/>
                <a:sym typeface="Noto Sans"/>
              </a:rPr>
              <a:t> (Team Leader), one </a:t>
            </a:r>
            <a:r>
              <a:rPr lang="en-US" sz="2400" b="1" i="0" u="none" strike="noStrike">
                <a:solidFill>
                  <a:srgbClr val="1F2329"/>
                </a:solidFill>
                <a:latin typeface="Noto Sans"/>
                <a:ea typeface="Noto Sans"/>
                <a:cs typeface="Noto Sans"/>
                <a:sym typeface="Noto Sans"/>
              </a:rPr>
              <a:t>Lead Designer </a:t>
            </a:r>
            <a:r>
              <a:rPr lang="en-US" sz="2400" b="0" i="0" u="none" strike="noStrike">
                <a:solidFill>
                  <a:srgbClr val="1F2329"/>
                </a:solidFill>
                <a:latin typeface="Noto Sans"/>
                <a:ea typeface="Noto Sans"/>
                <a:cs typeface="Noto Sans"/>
                <a:sym typeface="Noto Sans"/>
              </a:rPr>
              <a:t>(Core Gameplay), and one</a:t>
            </a:r>
            <a:r>
              <a:rPr lang="en-US" sz="2400" b="1" i="0" u="none" strike="noStrike">
                <a:solidFill>
                  <a:srgbClr val="1F2329"/>
                </a:solidFill>
                <a:latin typeface="Noto Sans"/>
                <a:ea typeface="Noto Sans"/>
                <a:cs typeface="Noto Sans"/>
                <a:sym typeface="Noto Sans"/>
              </a:rPr>
              <a:t> Lead Artist</a:t>
            </a:r>
            <a:r>
              <a:rPr lang="en-US" sz="2400" b="0" i="0" u="none" strike="noStrike">
                <a:solidFill>
                  <a:srgbClr val="1F2329"/>
                </a:solidFill>
                <a:latin typeface="Noto Sans"/>
                <a:ea typeface="Noto Sans"/>
                <a:cs typeface="Noto Sans"/>
                <a:sym typeface="Noto Sans"/>
              </a:rPr>
              <a:t> (Visual Design).</a:t>
            </a:r>
            <a:endParaRPr lang="en-US" sz="1100"/>
          </a:p>
        </p:txBody>
      </p:sp>
      <p:sp>
        <p:nvSpPr>
          <p:cNvPr id="28" name="AutoShape 28"/>
          <p:cNvSpPr/>
          <p:nvPr/>
        </p:nvSpPr>
        <p:spPr>
          <a:xfrm>
            <a:off x="1689794" y="3281106"/>
            <a:ext cx="2781300" cy="8128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ctr">
              <a:lnSpc>
                <a:spcPct val="112500"/>
              </a:lnSpc>
              <a:defRPr/>
            </a:pPr>
            <a:r>
              <a:rPr lang="en-US" sz="1600" b="0" i="0" u="none" strike="noStrike" dirty="0">
                <a:solidFill>
                  <a:srgbClr val="E07B05"/>
                </a:solidFill>
                <a:latin typeface="Play"/>
                <a:ea typeface="Play"/>
                <a:cs typeface="Play"/>
                <a:sym typeface="Play"/>
              </a:rPr>
              <a:t> Serves the team &amp; </a:t>
            </a:r>
          </a:p>
          <a:p>
            <a:pPr indent="0" algn="ctr">
              <a:lnSpc>
                <a:spcPct val="112500"/>
              </a:lnSpc>
              <a:defRPr/>
            </a:pPr>
            <a:r>
              <a:rPr lang="en-US" sz="1600" b="0" i="0" u="none" strike="noStrike" dirty="0">
                <a:solidFill>
                  <a:srgbClr val="E07B05"/>
                </a:solidFill>
                <a:latin typeface="Play"/>
                <a:ea typeface="Play"/>
                <a:cs typeface="Play"/>
                <a:sym typeface="Play"/>
              </a:rPr>
              <a:t>manages progress</a:t>
            </a:r>
            <a:endParaRPr lang="en-US" sz="1100" dirty="0"/>
          </a:p>
        </p:txBody>
      </p:sp>
      <p:sp>
        <p:nvSpPr>
          <p:cNvPr id="29" name="AutoShape 29"/>
          <p:cNvSpPr/>
          <p:nvPr/>
        </p:nvSpPr>
        <p:spPr>
          <a:xfrm>
            <a:off x="7763820" y="3290602"/>
            <a:ext cx="2425700" cy="8128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ctr">
              <a:lnSpc>
                <a:spcPct val="112500"/>
              </a:lnSpc>
              <a:defRPr/>
            </a:pPr>
            <a:r>
              <a:rPr lang="en-US" sz="1600" b="0" i="0" u="none" strike="noStrike">
                <a:solidFill>
                  <a:srgbClr val="6425D0"/>
                </a:solidFill>
                <a:latin typeface="Play"/>
                <a:ea typeface="Play"/>
                <a:cs typeface="Play"/>
                <a:sym typeface="Play"/>
              </a:rPr>
              <a:t>Guides visual &amp; </a:t>
            </a:r>
            <a:endParaRPr lang="en-US" sz="1100"/>
          </a:p>
          <a:p>
            <a:pPr indent="0" algn="ctr">
              <a:lnSpc>
                <a:spcPct val="112500"/>
              </a:lnSpc>
            </a:pPr>
            <a:r>
              <a:rPr lang="en-US" sz="1600" b="0" i="0" u="none" strike="noStrike">
                <a:solidFill>
                  <a:srgbClr val="6425D0"/>
                </a:solidFill>
                <a:latin typeface="Play"/>
                <a:ea typeface="Play"/>
                <a:cs typeface="Play"/>
                <a:sym typeface="Play"/>
              </a:rPr>
              <a:t>Artistic expression</a:t>
            </a:r>
          </a:p>
        </p:txBody>
      </p:sp>
      <p:sp>
        <p:nvSpPr>
          <p:cNvPr id="30" name="AutoShape 30"/>
          <p:cNvSpPr/>
          <p:nvPr/>
        </p:nvSpPr>
        <p:spPr>
          <a:xfrm>
            <a:off x="4887896" y="3275667"/>
            <a:ext cx="2267166" cy="8128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ctr">
              <a:lnSpc>
                <a:spcPct val="112500"/>
              </a:lnSpc>
              <a:defRPr/>
            </a:pPr>
            <a:r>
              <a:rPr lang="en-US" sz="1600" b="0" i="0" u="none" strike="noStrike">
                <a:solidFill>
                  <a:srgbClr val="3370FF"/>
                </a:solidFill>
                <a:latin typeface="Play"/>
                <a:ea typeface="Play"/>
                <a:cs typeface="Play"/>
                <a:sym typeface="Play"/>
              </a:rPr>
              <a:t>  Guides gameplay &amp; game story</a:t>
            </a:r>
            <a:endParaRPr lang="en-US" sz="1100"/>
          </a:p>
        </p:txBody>
      </p:sp>
      <p:grpSp>
        <p:nvGrpSpPr>
          <p:cNvPr id="31" name="Group 15">
            <a:extLst>
              <a:ext uri="{FF2B5EF4-FFF2-40B4-BE49-F238E27FC236}">
                <a16:creationId xmlns:a16="http://schemas.microsoft.com/office/drawing/2014/main" id="{8F07EC01-2D82-43DC-6C22-3C4F2B0FC3CB}"/>
              </a:ext>
            </a:extLst>
          </p:cNvPr>
          <p:cNvGrpSpPr/>
          <p:nvPr/>
        </p:nvGrpSpPr>
        <p:grpSpPr>
          <a:xfrm>
            <a:off x="630526" y="4653661"/>
            <a:ext cx="5305063" cy="1178180"/>
            <a:chOff x="5478413" y="4721462"/>
            <a:chExt cx="5305063" cy="1455771"/>
          </a:xfrm>
        </p:grpSpPr>
        <p:sp>
          <p:nvSpPr>
            <p:cNvPr id="32" name="AutoShape 16">
              <a:extLst>
                <a:ext uri="{FF2B5EF4-FFF2-40B4-BE49-F238E27FC236}">
                  <a16:creationId xmlns:a16="http://schemas.microsoft.com/office/drawing/2014/main" id="{809CCE97-95EC-6E1C-9CB5-A9F2CC654183}"/>
                </a:ext>
              </a:extLst>
            </p:cNvPr>
            <p:cNvSpPr/>
            <p:nvPr/>
          </p:nvSpPr>
          <p:spPr>
            <a:xfrm>
              <a:off x="5478413" y="4721462"/>
              <a:ext cx="5155122" cy="1455771"/>
            </a:xfrm>
            <a:prstGeom prst="roundRect">
              <a:avLst/>
            </a:prstGeom>
            <a:solidFill>
              <a:srgbClr val="FFFCF9">
                <a:alpha val="100000"/>
              </a:srgbClr>
            </a:solidFill>
            <a:ln w="25400" cap="flat" cmpd="sng">
              <a:solidFill>
                <a:srgbClr val="2B2F36">
                  <a:alpha val="100000"/>
                </a:srgbClr>
              </a:solidFill>
              <a:prstDash val="solid"/>
              <a:round/>
            </a:ln>
            <a:effectLst>
              <a:outerShdw dist="101600" dir="2700000" algn="tl" rotWithShape="0">
                <a:srgbClr val="000000">
                  <a:alpha val="21000"/>
                </a:srgbClr>
              </a:outerShdw>
            </a:effectLst>
          </p:spPr>
          <p:txBody>
            <a:bodyPr wrap="square" lIns="127000" tIns="127000" rIns="127000" bIns="12700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/>
            </a:p>
          </p:txBody>
        </p:sp>
        <p:sp>
          <p:nvSpPr>
            <p:cNvPr id="33" name="AutoShape 17">
              <a:extLst>
                <a:ext uri="{FF2B5EF4-FFF2-40B4-BE49-F238E27FC236}">
                  <a16:creationId xmlns:a16="http://schemas.microsoft.com/office/drawing/2014/main" id="{AF15AB53-ADF2-8BAE-B970-08E893BFFC2C}"/>
                </a:ext>
              </a:extLst>
            </p:cNvPr>
            <p:cNvSpPr/>
            <p:nvPr/>
          </p:nvSpPr>
          <p:spPr>
            <a:xfrm>
              <a:off x="10360252" y="5449348"/>
              <a:ext cx="406015" cy="511403"/>
            </a:xfrm>
            <a:prstGeom prst="rtTriangle">
              <a:avLst/>
            </a:prstGeom>
            <a:solidFill>
              <a:srgbClr val="FFFCF7">
                <a:alpha val="100000"/>
              </a:srgbClr>
            </a:solidFill>
            <a:ln w="25400">
              <a:noFill/>
              <a:prstDash val="solid"/>
            </a:ln>
          </p:spPr>
          <p:txBody>
            <a:bodyPr wrap="square" lIns="127000" tIns="127000" rIns="76200" bIns="12700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/>
            </a:p>
          </p:txBody>
        </p:sp>
        <p:cxnSp>
          <p:nvCxnSpPr>
            <p:cNvPr id="34" name="Connector 19">
              <a:extLst>
                <a:ext uri="{FF2B5EF4-FFF2-40B4-BE49-F238E27FC236}">
                  <a16:creationId xmlns:a16="http://schemas.microsoft.com/office/drawing/2014/main" id="{AD9B439A-1F18-3C85-3977-CE26417A6D8D}"/>
                </a:ext>
              </a:extLst>
            </p:cNvPr>
            <p:cNvCxnSpPr>
              <a:cxnSpLocks/>
            </p:cNvCxnSpPr>
            <p:nvPr/>
          </p:nvCxnSpPr>
          <p:spPr>
            <a:xfrm>
              <a:off x="10630834" y="5772856"/>
              <a:ext cx="150737" cy="175195"/>
            </a:xfrm>
            <a:prstGeom prst="straightConnector1">
              <a:avLst/>
            </a:prstGeom>
            <a:solidFill>
              <a:srgbClr val="DEE0E3">
                <a:alpha val="100000"/>
              </a:srgbClr>
            </a:solidFill>
            <a:ln w="25400">
              <a:solidFill>
                <a:srgbClr val="2B2F36"/>
              </a:solidFill>
              <a:prstDash val="solid"/>
              <a:headEnd type="none" w="lg" len="lg"/>
              <a:tailEnd type="none" w="lg" len="lg"/>
            </a:ln>
          </p:spPr>
        </p:cxnSp>
        <p:cxnSp>
          <p:nvCxnSpPr>
            <p:cNvPr id="35" name="Connector 20">
              <a:extLst>
                <a:ext uri="{FF2B5EF4-FFF2-40B4-BE49-F238E27FC236}">
                  <a16:creationId xmlns:a16="http://schemas.microsoft.com/office/drawing/2014/main" id="{F8D00049-F596-A18E-7CBD-C2CE5B71011C}"/>
                </a:ext>
              </a:extLst>
            </p:cNvPr>
            <p:cNvCxnSpPr>
              <a:cxnSpLocks/>
            </p:cNvCxnSpPr>
            <p:nvPr/>
          </p:nvCxnSpPr>
          <p:spPr>
            <a:xfrm>
              <a:off x="10617589" y="5948051"/>
              <a:ext cx="165887" cy="0"/>
            </a:xfrm>
            <a:prstGeom prst="straightConnector1">
              <a:avLst/>
            </a:prstGeom>
            <a:solidFill>
              <a:srgbClr val="DEE0E3">
                <a:alpha val="100000"/>
              </a:srgbClr>
            </a:solidFill>
            <a:ln w="25400">
              <a:solidFill>
                <a:srgbClr val="2B2F36"/>
              </a:solidFill>
              <a:prstDash val="solid"/>
              <a:headEnd type="none" w="lg" len="lg"/>
              <a:tailEnd type="none" w="lg" len="lg"/>
            </a:ln>
          </p:spPr>
        </p:cxnSp>
      </p:grpSp>
      <p:sp>
        <p:nvSpPr>
          <p:cNvPr id="36" name="AutoShape 25"/>
          <p:cNvSpPr/>
          <p:nvPr/>
        </p:nvSpPr>
        <p:spPr>
          <a:xfrm>
            <a:off x="823371" y="4781772"/>
            <a:ext cx="4880070" cy="847604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0" i="0" u="none" strike="noStrike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Creating a good game is like </a:t>
            </a:r>
            <a:r>
              <a:rPr lang="en-US" sz="1600" b="1" i="0" u="none" strike="noStrike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a dream factory</a:t>
            </a:r>
            <a:r>
              <a:rPr lang="en-US" sz="1600" b="0" i="0" u="none" strike="noStrike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. </a:t>
            </a:r>
          </a:p>
          <a:p>
            <a:pPr indent="0" algn="l">
              <a:lnSpc>
                <a:spcPct val="125000"/>
              </a:lnSpc>
              <a:defRPr/>
            </a:pPr>
            <a:r>
              <a:rPr lang="en-US" sz="1600" b="0" i="0" u="none" strike="noStrike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W</a:t>
            </a:r>
            <a:r>
              <a:rPr lang="en-US" altLang="zh-CN" sz="1600" b="0" i="0" u="none" strike="noStrike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hen </a:t>
            </a:r>
            <a:r>
              <a:rPr lang="en-US" sz="1600" b="0" i="0" u="none" strike="noStrike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all the gears turn together, the</a:t>
            </a:r>
            <a:r>
              <a:rPr lang="en-US" sz="1600" b="1" i="0" u="none" strike="noStrike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 miracles happen</a:t>
            </a:r>
            <a:r>
              <a:rPr lang="en-US" sz="1600" b="0" i="0" u="none" strike="noStrike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!</a:t>
            </a:r>
            <a:endParaRPr lang="en-US" sz="1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82800" y="1755922"/>
            <a:ext cx="8026400" cy="19304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ctr">
              <a:lnSpc>
                <a:spcPct val="100000"/>
              </a:lnSpc>
              <a:defRPr/>
            </a:pPr>
            <a:r>
              <a:rPr lang="en-US" sz="5500" b="1" i="0" u="none" strike="noStrike">
                <a:solidFill>
                  <a:srgbClr val="2B2F36"/>
                </a:solidFill>
                <a:latin typeface="Noto Sans"/>
                <a:ea typeface="Noto Sans"/>
                <a:cs typeface="Noto Sans"/>
                <a:sym typeface="Noto Sans"/>
              </a:rPr>
              <a:t>Task 1: </a:t>
            </a:r>
            <a:endParaRPr lang="en-US" sz="1100"/>
          </a:p>
          <a:p>
            <a:pPr indent="0" algn="ctr">
              <a:lnSpc>
                <a:spcPct val="100000"/>
              </a:lnSpc>
            </a:pPr>
            <a:r>
              <a:rPr lang="en-US" sz="5500" b="0" i="0" u="none" strike="noStrike">
                <a:solidFill>
                  <a:srgbClr val="2B2F36"/>
                </a:solidFill>
                <a:latin typeface="Noto Sans"/>
                <a:ea typeface="Noto Sans"/>
                <a:cs typeface="Noto Sans"/>
                <a:sym typeface="Noto Sans"/>
              </a:rPr>
              <a:t>Share Your Talents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98835"/>
          <a:stretch>
            <a:fillRect/>
          </a:stretch>
        </p:blipFill>
        <p:spPr>
          <a:xfrm flipV="1">
            <a:off x="0" y="-23697"/>
            <a:ext cx="12192000" cy="141903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1070" r="82535" b="86581"/>
          <a:stretch>
            <a:fillRect/>
          </a:stretch>
        </p:blipFill>
        <p:spPr>
          <a:xfrm>
            <a:off x="185540" y="6149973"/>
            <a:ext cx="698376" cy="571500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639F8781-2D51-B917-2198-4202472A741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7" t="2985" r="53488" b="53877"/>
          <a:stretch>
            <a:fillRect/>
          </a:stretch>
        </p:blipFill>
        <p:spPr>
          <a:xfrm>
            <a:off x="8658162" y="4128434"/>
            <a:ext cx="863600" cy="832599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grpSp>
        <p:nvGrpSpPr>
          <p:cNvPr id="15" name="Group 15">
            <a:extLst>
              <a:ext uri="{FF2B5EF4-FFF2-40B4-BE49-F238E27FC236}">
                <a16:creationId xmlns:a16="http://schemas.microsoft.com/office/drawing/2014/main" id="{66C48159-4F60-0331-B7B9-116AC0CAF15F}"/>
              </a:ext>
            </a:extLst>
          </p:cNvPr>
          <p:cNvGrpSpPr/>
          <p:nvPr/>
        </p:nvGrpSpPr>
        <p:grpSpPr>
          <a:xfrm>
            <a:off x="3401127" y="3805138"/>
            <a:ext cx="5092633" cy="1155895"/>
            <a:chOff x="5478413" y="4721462"/>
            <a:chExt cx="5305063" cy="1455771"/>
          </a:xfrm>
        </p:grpSpPr>
        <p:sp>
          <p:nvSpPr>
            <p:cNvPr id="16" name="AutoShape 16">
              <a:extLst>
                <a:ext uri="{FF2B5EF4-FFF2-40B4-BE49-F238E27FC236}">
                  <a16:creationId xmlns:a16="http://schemas.microsoft.com/office/drawing/2014/main" id="{6EC3E60C-D13F-EE5E-4B9F-4086BCC644BF}"/>
                </a:ext>
              </a:extLst>
            </p:cNvPr>
            <p:cNvSpPr/>
            <p:nvPr/>
          </p:nvSpPr>
          <p:spPr>
            <a:xfrm>
              <a:off x="5478413" y="4721462"/>
              <a:ext cx="5155122" cy="1455771"/>
            </a:xfrm>
            <a:prstGeom prst="roundRect">
              <a:avLst/>
            </a:prstGeom>
            <a:solidFill>
              <a:srgbClr val="FFFCF9">
                <a:alpha val="100000"/>
              </a:srgbClr>
            </a:solidFill>
            <a:ln w="25400" cap="flat" cmpd="sng">
              <a:solidFill>
                <a:srgbClr val="2B2F36">
                  <a:alpha val="100000"/>
                </a:srgbClr>
              </a:solidFill>
              <a:prstDash val="solid"/>
              <a:round/>
            </a:ln>
            <a:effectLst>
              <a:outerShdw dist="101600" dir="2700000" algn="tl" rotWithShape="0">
                <a:srgbClr val="000000">
                  <a:alpha val="21000"/>
                </a:srgbClr>
              </a:outerShdw>
            </a:effectLst>
          </p:spPr>
          <p:txBody>
            <a:bodyPr wrap="square" lIns="127000" tIns="127000" rIns="127000" bIns="12700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/>
            </a:p>
          </p:txBody>
        </p:sp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id="{AA3B3783-ED12-0201-8437-D827F7F8625F}"/>
                </a:ext>
              </a:extLst>
            </p:cNvPr>
            <p:cNvSpPr/>
            <p:nvPr/>
          </p:nvSpPr>
          <p:spPr>
            <a:xfrm>
              <a:off x="10360252" y="5449348"/>
              <a:ext cx="406015" cy="511403"/>
            </a:xfrm>
            <a:prstGeom prst="rtTriangle">
              <a:avLst/>
            </a:prstGeom>
            <a:solidFill>
              <a:srgbClr val="FFFCF7">
                <a:alpha val="100000"/>
              </a:srgbClr>
            </a:solidFill>
            <a:ln w="25400">
              <a:noFill/>
              <a:prstDash val="solid"/>
            </a:ln>
          </p:spPr>
          <p:txBody>
            <a:bodyPr wrap="square" lIns="127000" tIns="127000" rIns="76200" bIns="12700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/>
            </a:p>
          </p:txBody>
        </p:sp>
        <p:cxnSp>
          <p:nvCxnSpPr>
            <p:cNvPr id="18" name="Connector 19">
              <a:extLst>
                <a:ext uri="{FF2B5EF4-FFF2-40B4-BE49-F238E27FC236}">
                  <a16:creationId xmlns:a16="http://schemas.microsoft.com/office/drawing/2014/main" id="{7B09AEED-8BD6-FBD0-EA70-AD97D980B9C2}"/>
                </a:ext>
              </a:extLst>
            </p:cNvPr>
            <p:cNvCxnSpPr>
              <a:cxnSpLocks/>
            </p:cNvCxnSpPr>
            <p:nvPr/>
          </p:nvCxnSpPr>
          <p:spPr>
            <a:xfrm>
              <a:off x="10630834" y="5772856"/>
              <a:ext cx="150737" cy="175195"/>
            </a:xfrm>
            <a:prstGeom prst="straightConnector1">
              <a:avLst/>
            </a:prstGeom>
            <a:solidFill>
              <a:srgbClr val="DEE0E3">
                <a:alpha val="100000"/>
              </a:srgbClr>
            </a:solidFill>
            <a:ln w="25400">
              <a:solidFill>
                <a:srgbClr val="2B2F36"/>
              </a:solidFill>
              <a:prstDash val="solid"/>
              <a:headEnd type="none" w="lg" len="lg"/>
              <a:tailEnd type="none" w="lg" len="lg"/>
            </a:ln>
          </p:spPr>
        </p:cxnSp>
        <p:cxnSp>
          <p:nvCxnSpPr>
            <p:cNvPr id="19" name="Connector 20">
              <a:extLst>
                <a:ext uri="{FF2B5EF4-FFF2-40B4-BE49-F238E27FC236}">
                  <a16:creationId xmlns:a16="http://schemas.microsoft.com/office/drawing/2014/main" id="{B4AFFB2F-0889-5696-EB1A-0A109F9E162D}"/>
                </a:ext>
              </a:extLst>
            </p:cNvPr>
            <p:cNvCxnSpPr>
              <a:cxnSpLocks/>
            </p:cNvCxnSpPr>
            <p:nvPr/>
          </p:nvCxnSpPr>
          <p:spPr>
            <a:xfrm>
              <a:off x="10617589" y="5948051"/>
              <a:ext cx="165887" cy="0"/>
            </a:xfrm>
            <a:prstGeom prst="straightConnector1">
              <a:avLst/>
            </a:prstGeom>
            <a:solidFill>
              <a:srgbClr val="DEE0E3">
                <a:alpha val="100000"/>
              </a:srgbClr>
            </a:solidFill>
            <a:ln w="25400">
              <a:solidFill>
                <a:srgbClr val="2B2F36"/>
              </a:solidFill>
              <a:prstDash val="solid"/>
              <a:headEnd type="none" w="lg" len="lg"/>
              <a:tailEnd type="none" w="lg" len="lg"/>
            </a:ln>
          </p:spPr>
        </p:cxnSp>
      </p:grpSp>
      <p:sp>
        <p:nvSpPr>
          <p:cNvPr id="20" name="AutoShape 13"/>
          <p:cNvSpPr/>
          <p:nvPr/>
        </p:nvSpPr>
        <p:spPr>
          <a:xfrm>
            <a:off x="3960457" y="3883197"/>
            <a:ext cx="4305300" cy="921534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0" i="0" u="none" strike="noStrike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Everyone, Get to know each other </a:t>
            </a:r>
          </a:p>
          <a:p>
            <a:pPr indent="0" algn="l">
              <a:lnSpc>
                <a:spcPct val="125000"/>
              </a:lnSpc>
              <a:defRPr/>
            </a:pPr>
            <a:r>
              <a:rPr lang="en-US" sz="1800" b="0" i="0" u="none" strike="noStrike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and create a mini game design team!</a:t>
            </a:r>
            <a:endParaRPr lang="en-US" sz="1100" dirty="0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18999BA4-CD92-C079-4E1A-027D816E2DCC}"/>
              </a:ext>
            </a:extLst>
          </p:cNvPr>
          <p:cNvSpPr/>
          <p:nvPr/>
        </p:nvSpPr>
        <p:spPr>
          <a:xfrm>
            <a:off x="9448800" y="5084064"/>
            <a:ext cx="1548384" cy="1146048"/>
          </a:xfrm>
          <a:prstGeom prst="ellipse">
            <a:avLst/>
          </a:prstGeom>
          <a:solidFill>
            <a:srgbClr val="FFF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80506" y="2576980"/>
            <a:ext cx="7837546" cy="1065035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>
              <a:lnSpc>
                <a:spcPct val="112500"/>
              </a:lnSpc>
              <a:defRPr/>
            </a:pPr>
            <a:r>
              <a:rPr lang="en-US" sz="2400" b="0" i="0" u="none" strike="noStrike" dirty="0">
                <a:solidFill>
                  <a:srgbClr val="1F2329"/>
                </a:solidFill>
                <a:latin typeface="Noto Sans SC"/>
                <a:ea typeface="Noto Sans SC"/>
                <a:cs typeface="Noto Sans SC"/>
                <a:sym typeface="Noto Sans SC"/>
              </a:rPr>
              <a:t>🚩Select and share </a:t>
            </a:r>
            <a:r>
              <a:rPr lang="en-US" sz="2400" b="1" i="0" u="none" strike="noStrike" dirty="0">
                <a:solidFill>
                  <a:srgbClr val="1F2329"/>
                </a:solidFill>
                <a:latin typeface="Noto Sans SC"/>
                <a:ea typeface="Noto Sans SC"/>
                <a:cs typeface="Noto Sans SC"/>
                <a:sym typeface="Noto Sans SC"/>
              </a:rPr>
              <a:t>1 Animal Card</a:t>
            </a:r>
            <a:r>
              <a:rPr lang="en-US" sz="2400" b="0" i="0" u="none" strike="noStrike" dirty="0">
                <a:solidFill>
                  <a:srgbClr val="1F2329"/>
                </a:solidFill>
                <a:latin typeface="Noto Sans SC"/>
                <a:ea typeface="Noto Sans SC"/>
                <a:cs typeface="Noto Sans SC"/>
                <a:sym typeface="Noto Sans SC"/>
              </a:rPr>
              <a:t> and </a:t>
            </a:r>
            <a:r>
              <a:rPr lang="en-US" sz="2400" b="1" i="0" u="none" strike="noStrike" dirty="0">
                <a:solidFill>
                  <a:srgbClr val="1F2329"/>
                </a:solidFill>
                <a:latin typeface="Noto Sans SC"/>
                <a:ea typeface="Noto Sans SC"/>
                <a:cs typeface="Noto Sans SC"/>
                <a:sym typeface="Noto Sans SC"/>
              </a:rPr>
              <a:t>2 Description        </a:t>
            </a:r>
          </a:p>
          <a:p>
            <a:pPr>
              <a:lnSpc>
                <a:spcPct val="112500"/>
              </a:lnSpc>
              <a:defRPr/>
            </a:pPr>
            <a:r>
              <a:rPr lang="en-US" sz="2400" b="1" dirty="0">
                <a:solidFill>
                  <a:srgbClr val="1F2329"/>
                </a:solidFill>
                <a:latin typeface="Noto Sans SC"/>
                <a:ea typeface="Noto Sans SC"/>
                <a:cs typeface="Noto Sans SC"/>
                <a:sym typeface="Noto Sans SC"/>
              </a:rPr>
              <a:t>      </a:t>
            </a:r>
            <a:r>
              <a:rPr lang="en-US" sz="2400" b="1" i="0" u="none" strike="noStrike" dirty="0">
                <a:solidFill>
                  <a:srgbClr val="1F2329"/>
                </a:solidFill>
                <a:latin typeface="Noto Sans SC"/>
                <a:ea typeface="Noto Sans SC"/>
                <a:cs typeface="Noto Sans SC"/>
                <a:sym typeface="Noto Sans SC"/>
              </a:rPr>
              <a:t>Cards</a:t>
            </a:r>
            <a:r>
              <a:rPr lang="en-US" sz="2400" b="0" i="0" u="none" strike="noStrike" dirty="0">
                <a:solidFill>
                  <a:srgbClr val="1F2329"/>
                </a:solidFill>
                <a:latin typeface="Noto Sans SC"/>
                <a:ea typeface="Noto Sans SC"/>
                <a:cs typeface="Noto Sans SC"/>
                <a:sym typeface="Noto Sans SC"/>
              </a:rPr>
              <a:t> that </a:t>
            </a:r>
            <a:r>
              <a:rPr lang="en-US" altLang="zh-CN" sz="2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can best describe yourself.</a:t>
            </a:r>
          </a:p>
        </p:txBody>
      </p:sp>
      <p:sp>
        <p:nvSpPr>
          <p:cNvPr id="3" name="AutoShape 3"/>
          <p:cNvSpPr/>
          <p:nvPr/>
        </p:nvSpPr>
        <p:spPr>
          <a:xfrm>
            <a:off x="467806" y="533913"/>
            <a:ext cx="5359400" cy="9398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12500"/>
              </a:lnSpc>
              <a:defRPr/>
            </a:pPr>
            <a:r>
              <a:rPr lang="en-US" sz="4000" b="1" i="0" u="none" strike="noStrike">
                <a:solidFill>
                  <a:srgbClr val="1F2329"/>
                </a:solidFill>
                <a:latin typeface="Noto Sans"/>
                <a:ea typeface="Noto Sans"/>
                <a:cs typeface="Noto Sans"/>
                <a:sym typeface="Noto Sans"/>
              </a:rPr>
              <a:t>Team Forming</a:t>
            </a:r>
            <a:endParaRPr lang="en-US" sz="1100"/>
          </a:p>
        </p:txBody>
      </p:sp>
      <p:sp>
        <p:nvSpPr>
          <p:cNvPr id="4" name="AutoShape 4"/>
          <p:cNvSpPr/>
          <p:nvPr/>
        </p:nvSpPr>
        <p:spPr>
          <a:xfrm>
            <a:off x="1064706" y="1473713"/>
            <a:ext cx="4762500" cy="7366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12500"/>
              </a:lnSpc>
              <a:defRPr/>
            </a:pPr>
            <a:r>
              <a:rPr lang="en-US" sz="2800" b="0" i="0" u="none" strike="noStrike" dirty="0">
                <a:solidFill>
                  <a:srgbClr val="D83931"/>
                </a:solidFill>
                <a:latin typeface="Play"/>
                <a:ea typeface="Play"/>
                <a:cs typeface="Play"/>
                <a:sym typeface="Play"/>
              </a:rPr>
              <a:t>Time limit:</a:t>
            </a:r>
            <a:r>
              <a:rPr lang="en-US" sz="2800" b="1" i="0" u="none" strike="noStrike" dirty="0">
                <a:solidFill>
                  <a:srgbClr val="D83931"/>
                </a:solidFill>
                <a:latin typeface="Play"/>
                <a:ea typeface="Play"/>
                <a:cs typeface="Play"/>
                <a:sym typeface="Play"/>
              </a:rPr>
              <a:t> 5 minutes</a:t>
            </a:r>
            <a:endParaRPr lang="en-US" sz="1100" dirty="0"/>
          </a:p>
        </p:txBody>
      </p:sp>
      <p:sp>
        <p:nvSpPr>
          <p:cNvPr id="5" name="AutoShape 5"/>
          <p:cNvSpPr/>
          <p:nvPr/>
        </p:nvSpPr>
        <p:spPr>
          <a:xfrm>
            <a:off x="480506" y="3701116"/>
            <a:ext cx="7607300" cy="642163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12500"/>
              </a:lnSpc>
              <a:defRPr/>
            </a:pPr>
            <a:r>
              <a:rPr lang="en-US" sz="2400" b="0" i="0" u="none" strike="noStrike" dirty="0">
                <a:solidFill>
                  <a:srgbClr val="1F2329"/>
                </a:solidFill>
                <a:latin typeface="Noto Sans SC"/>
                <a:ea typeface="Noto Sans SC"/>
                <a:cs typeface="Noto Sans SC"/>
                <a:sym typeface="Noto Sans SC"/>
              </a:rPr>
              <a:t>🚩</a:t>
            </a:r>
            <a:r>
              <a:rPr lang="en-US" sz="2400" dirty="0">
                <a:solidFill>
                  <a:srgbClr val="1F2329"/>
                </a:solidFill>
                <a:latin typeface="Noto Sans SC"/>
                <a:ea typeface="Noto Sans SC"/>
                <a:cs typeface="Noto Sans SC"/>
                <a:sym typeface="Noto Sans SC"/>
              </a:rPr>
              <a:t>C</a:t>
            </a:r>
            <a:r>
              <a:rPr lang="en-US" sz="2400" b="0" i="0" u="none" strike="noStrike" dirty="0">
                <a:solidFill>
                  <a:srgbClr val="1F2329"/>
                </a:solidFill>
                <a:latin typeface="Noto Sans SC"/>
                <a:ea typeface="Noto Sans SC"/>
                <a:cs typeface="Noto Sans SC"/>
                <a:sym typeface="Noto Sans SC"/>
              </a:rPr>
              <a:t>hoose </a:t>
            </a:r>
            <a:r>
              <a:rPr lang="en-US" sz="2400" b="1" i="0" u="none" strike="noStrike" dirty="0">
                <a:solidFill>
                  <a:srgbClr val="1F2329"/>
                </a:solidFill>
                <a:latin typeface="Noto Sans SC"/>
                <a:ea typeface="Noto Sans SC"/>
                <a:cs typeface="Noto Sans SC"/>
                <a:sym typeface="Noto Sans SC"/>
              </a:rPr>
              <a:t>1 Occupation Card</a:t>
            </a:r>
            <a:r>
              <a:rPr lang="en-US" sz="2400" b="0" i="0" u="none" strike="noStrike" dirty="0">
                <a:solidFill>
                  <a:srgbClr val="1F2329"/>
                </a:solidFill>
                <a:latin typeface="Noto Sans SC"/>
                <a:ea typeface="Noto Sans SC"/>
                <a:cs typeface="Noto Sans SC"/>
                <a:sym typeface="Noto Sans SC"/>
              </a:rPr>
              <a:t> that suits you.</a:t>
            </a:r>
            <a:endParaRPr lang="en-US" sz="1100" dirty="0"/>
          </a:p>
        </p:txBody>
      </p:sp>
      <p:sp>
        <p:nvSpPr>
          <p:cNvPr id="6" name="AutoShape 6"/>
          <p:cNvSpPr/>
          <p:nvPr/>
        </p:nvSpPr>
        <p:spPr>
          <a:xfrm>
            <a:off x="467806" y="4527882"/>
            <a:ext cx="7872559" cy="10795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12500"/>
              </a:lnSpc>
              <a:defRPr/>
            </a:pPr>
            <a:r>
              <a:rPr lang="en-US" sz="2400" b="0" i="0" u="none" strike="noStrike" dirty="0">
                <a:solidFill>
                  <a:srgbClr val="1F2329"/>
                </a:solidFill>
                <a:latin typeface="Noto Sans SC"/>
                <a:ea typeface="Noto Sans SC"/>
                <a:cs typeface="Noto Sans SC"/>
                <a:sym typeface="Noto Sans SC"/>
              </a:rPr>
              <a:t>🚩Give your Team a creative name (and write it on </a:t>
            </a:r>
          </a:p>
          <a:p>
            <a:pPr indent="0" algn="l">
              <a:lnSpc>
                <a:spcPct val="112500"/>
              </a:lnSpc>
              <a:defRPr/>
            </a:pPr>
            <a:r>
              <a:rPr lang="en-US" sz="2400" dirty="0">
                <a:solidFill>
                  <a:srgbClr val="1F2329"/>
                </a:solidFill>
                <a:latin typeface="Noto Sans SC"/>
                <a:ea typeface="Noto Sans SC"/>
                <a:cs typeface="Noto Sans SC"/>
                <a:sym typeface="Noto Sans SC"/>
              </a:rPr>
              <a:t>      </a:t>
            </a:r>
            <a:r>
              <a:rPr lang="en-US" sz="2400" b="0" i="0" u="none" strike="noStrike" dirty="0">
                <a:solidFill>
                  <a:srgbClr val="1F2329"/>
                </a:solidFill>
                <a:latin typeface="Noto Sans SC"/>
                <a:ea typeface="Noto Sans SC"/>
                <a:cs typeface="Noto Sans SC"/>
                <a:sym typeface="Noto Sans SC"/>
              </a:rPr>
              <a:t>the Game Demo Template).</a:t>
            </a:r>
            <a:endParaRPr lang="en-US" sz="2400" dirty="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1070" r="82535" b="86581"/>
          <a:stretch>
            <a:fillRect/>
          </a:stretch>
        </p:blipFill>
        <p:spPr>
          <a:xfrm>
            <a:off x="185540" y="6149973"/>
            <a:ext cx="698376" cy="571500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4839" t="12390" r="81536" b="5841"/>
          <a:stretch>
            <a:fillRect/>
          </a:stretch>
        </p:blipFill>
        <p:spPr>
          <a:xfrm>
            <a:off x="353370" y="1391601"/>
            <a:ext cx="854598" cy="900824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sp>
        <p:nvSpPr>
          <p:cNvPr id="9" name="AutoShape 9"/>
          <p:cNvSpPr/>
          <p:nvPr/>
        </p:nvSpPr>
        <p:spPr>
          <a:xfrm>
            <a:off x="8577291" y="2908377"/>
            <a:ext cx="2991120" cy="2512579"/>
          </a:xfrm>
          <a:prstGeom prst="roundRect">
            <a:avLst>
              <a:gd name="adj" fmla="val 0"/>
            </a:avLst>
          </a:prstGeom>
          <a:noFill/>
          <a:ln w="38100" cap="flat" cmpd="sng">
            <a:solidFill>
              <a:srgbClr val="FFC60A">
                <a:alpha val="21000"/>
              </a:srgbClr>
            </a:solidFill>
            <a:prstDash val="solid"/>
            <a:round/>
          </a:ln>
          <a:effectLst>
            <a:outerShdw dist="101600" dir="2700000" algn="tl" rotWithShape="0">
              <a:srgbClr val="000000">
                <a:alpha val="25000"/>
              </a:srgbClr>
            </a:outerShdw>
          </a:effectLst>
        </p:spPr>
        <p:txBody>
          <a:bodyPr wrap="square" lIns="127000" tIns="127000" rIns="127000" bIns="1270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0" name="AutoShape 10"/>
          <p:cNvSpPr/>
          <p:nvPr/>
        </p:nvSpPr>
        <p:spPr>
          <a:xfrm>
            <a:off x="8984744" y="2679702"/>
            <a:ext cx="2095500" cy="457349"/>
          </a:xfrm>
          <a:prstGeom prst="roundRect">
            <a:avLst/>
          </a:prstGeom>
          <a:solidFill>
            <a:srgbClr val="FFFCF9">
              <a:alpha val="100000"/>
            </a:srgbClr>
          </a:solidFill>
          <a:ln w="25400" cap="flat" cmpd="sng">
            <a:solidFill>
              <a:srgbClr val="2B2F36">
                <a:alpha val="100000"/>
              </a:srgbClr>
            </a:solidFill>
            <a:prstDash val="solid"/>
            <a:round/>
          </a:ln>
          <a:effectLst>
            <a:outerShdw dist="63500" dir="2700000" algn="tl" rotWithShape="0">
              <a:srgbClr val="000000">
                <a:alpha val="19000"/>
              </a:srgbClr>
            </a:outerShdw>
          </a:effectLst>
        </p:spPr>
        <p:txBody>
          <a:bodyPr wrap="square" lIns="127000" tIns="127000" rIns="127000" bIns="127000" rtlCol="0" anchor="ctr"/>
          <a:lstStyle/>
          <a:p>
            <a:pPr indent="0" algn="ctr">
              <a:lnSpc>
                <a:spcPct val="100000"/>
              </a:lnSpc>
              <a:defRPr/>
            </a:pPr>
            <a:r>
              <a:rPr lang="en-US" sz="1800" b="1" i="0" u="none" strike="noStrike">
                <a:solidFill>
                  <a:srgbClr val="000000"/>
                </a:solidFill>
                <a:highlight>
                  <a:srgbClr val="FFFFFF">
                    <a:alpha val="0"/>
                  </a:srgbClr>
                </a:highlight>
                <a:latin typeface="Noto Sans SC"/>
                <a:ea typeface="Noto Sans SC"/>
                <a:cs typeface="Noto Sans SC"/>
                <a:sym typeface="Noto Sans SC"/>
              </a:rPr>
              <a:t>   Key Items</a:t>
            </a:r>
            <a:endParaRPr lang="en-US" sz="1100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 l="37303" t="12956" r="49072" b="5275"/>
          <a:stretch>
            <a:fillRect/>
          </a:stretch>
        </p:blipFill>
        <p:spPr>
          <a:xfrm>
            <a:off x="8889494" y="2519807"/>
            <a:ext cx="743547" cy="783766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9494" y="3418318"/>
            <a:ext cx="1143000" cy="746348"/>
          </a:xfrm>
          <a:prstGeom prst="roundRect">
            <a:avLst>
              <a:gd name="adj" fmla="val 8508"/>
            </a:avLst>
          </a:prstGeom>
          <a:ln w="12700">
            <a:noFill/>
            <a:prstDash val="solid"/>
          </a:ln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3545" y="3417559"/>
            <a:ext cx="1143000" cy="747107"/>
          </a:xfrm>
          <a:prstGeom prst="roundRect">
            <a:avLst>
              <a:gd name="adj" fmla="val 8499"/>
            </a:avLst>
          </a:prstGeom>
          <a:ln w="12700">
            <a:noFill/>
            <a:prstDash val="solid"/>
          </a:ln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 l="773" t="3737" b="48454"/>
          <a:stretch>
            <a:fillRect/>
          </a:stretch>
        </p:blipFill>
        <p:spPr>
          <a:xfrm>
            <a:off x="8889494" y="4343279"/>
            <a:ext cx="2410902" cy="724353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103942" y="1718682"/>
            <a:ext cx="7721600" cy="19304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ctr">
              <a:lnSpc>
                <a:spcPct val="100000"/>
              </a:lnSpc>
              <a:defRPr/>
            </a:pPr>
            <a:r>
              <a:rPr lang="en-US" sz="5500" b="1" i="0" u="none" strike="noStrike">
                <a:solidFill>
                  <a:srgbClr val="2B2F36"/>
                </a:solidFill>
                <a:latin typeface="Noto Sans"/>
                <a:ea typeface="Noto Sans"/>
                <a:cs typeface="Noto Sans"/>
                <a:sym typeface="Noto Sans"/>
              </a:rPr>
              <a:t>  Task 2：</a:t>
            </a:r>
            <a:endParaRPr lang="en-US" sz="1100"/>
          </a:p>
          <a:p>
            <a:pPr indent="0" algn="ctr">
              <a:lnSpc>
                <a:spcPct val="100000"/>
              </a:lnSpc>
            </a:pPr>
            <a:r>
              <a:rPr lang="en-US" sz="5500" b="0" i="0" u="none" strike="noStrike">
                <a:solidFill>
                  <a:srgbClr val="2B2F36"/>
                </a:solidFill>
                <a:latin typeface="Noto Sans"/>
                <a:ea typeface="Noto Sans"/>
                <a:cs typeface="Noto Sans"/>
                <a:sym typeface="Noto Sans"/>
              </a:rPr>
              <a:t>Game Identification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98835"/>
          <a:stretch>
            <a:fillRect/>
          </a:stretch>
        </p:blipFill>
        <p:spPr>
          <a:xfrm flipV="1">
            <a:off x="0" y="-23697"/>
            <a:ext cx="12192000" cy="141903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1070" r="82535" b="86581"/>
          <a:stretch>
            <a:fillRect/>
          </a:stretch>
        </p:blipFill>
        <p:spPr>
          <a:xfrm>
            <a:off x="185540" y="6149973"/>
            <a:ext cx="698376" cy="571500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94924327-2852-CCF5-9162-539CB44998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7" t="2985" r="53488" b="53877"/>
          <a:stretch>
            <a:fillRect/>
          </a:stretch>
        </p:blipFill>
        <p:spPr>
          <a:xfrm>
            <a:off x="8658162" y="4128434"/>
            <a:ext cx="863600" cy="832599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grpSp>
        <p:nvGrpSpPr>
          <p:cNvPr id="15" name="Group 15">
            <a:extLst>
              <a:ext uri="{FF2B5EF4-FFF2-40B4-BE49-F238E27FC236}">
                <a16:creationId xmlns:a16="http://schemas.microsoft.com/office/drawing/2014/main" id="{F36CD508-ADB3-2FE3-87D1-74298F8090F4}"/>
              </a:ext>
            </a:extLst>
          </p:cNvPr>
          <p:cNvGrpSpPr/>
          <p:nvPr/>
        </p:nvGrpSpPr>
        <p:grpSpPr>
          <a:xfrm>
            <a:off x="3401127" y="3805138"/>
            <a:ext cx="5092633" cy="1155895"/>
            <a:chOff x="5478413" y="4721462"/>
            <a:chExt cx="5305063" cy="1455771"/>
          </a:xfrm>
        </p:grpSpPr>
        <p:sp>
          <p:nvSpPr>
            <p:cNvPr id="16" name="AutoShape 16">
              <a:extLst>
                <a:ext uri="{FF2B5EF4-FFF2-40B4-BE49-F238E27FC236}">
                  <a16:creationId xmlns:a16="http://schemas.microsoft.com/office/drawing/2014/main" id="{2FAB0815-6ECC-FA8E-60C7-8D2EFC284CCF}"/>
                </a:ext>
              </a:extLst>
            </p:cNvPr>
            <p:cNvSpPr/>
            <p:nvPr/>
          </p:nvSpPr>
          <p:spPr>
            <a:xfrm>
              <a:off x="5478413" y="4721462"/>
              <a:ext cx="5155122" cy="1455771"/>
            </a:xfrm>
            <a:prstGeom prst="roundRect">
              <a:avLst/>
            </a:prstGeom>
            <a:solidFill>
              <a:srgbClr val="FFFCF9">
                <a:alpha val="100000"/>
              </a:srgbClr>
            </a:solidFill>
            <a:ln w="25400" cap="flat" cmpd="sng">
              <a:solidFill>
                <a:srgbClr val="2B2F36">
                  <a:alpha val="100000"/>
                </a:srgbClr>
              </a:solidFill>
              <a:prstDash val="solid"/>
              <a:round/>
            </a:ln>
            <a:effectLst>
              <a:outerShdw dist="101600" dir="2700000" algn="tl" rotWithShape="0">
                <a:srgbClr val="000000">
                  <a:alpha val="21000"/>
                </a:srgbClr>
              </a:outerShdw>
            </a:effectLst>
          </p:spPr>
          <p:txBody>
            <a:bodyPr wrap="square" lIns="127000" tIns="127000" rIns="127000" bIns="12700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/>
            </a:p>
          </p:txBody>
        </p:sp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id="{69642F71-68E0-35E9-38EC-7E44E94BFC51}"/>
                </a:ext>
              </a:extLst>
            </p:cNvPr>
            <p:cNvSpPr/>
            <p:nvPr/>
          </p:nvSpPr>
          <p:spPr>
            <a:xfrm>
              <a:off x="10360252" y="5449348"/>
              <a:ext cx="406015" cy="511403"/>
            </a:xfrm>
            <a:prstGeom prst="rtTriangle">
              <a:avLst/>
            </a:prstGeom>
            <a:solidFill>
              <a:srgbClr val="FFFCF7">
                <a:alpha val="100000"/>
              </a:srgbClr>
            </a:solidFill>
            <a:ln w="25400">
              <a:noFill/>
              <a:prstDash val="solid"/>
            </a:ln>
          </p:spPr>
          <p:txBody>
            <a:bodyPr wrap="square" lIns="127000" tIns="127000" rIns="76200" bIns="12700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/>
            </a:p>
          </p:txBody>
        </p:sp>
        <p:cxnSp>
          <p:nvCxnSpPr>
            <p:cNvPr id="18" name="Connector 19">
              <a:extLst>
                <a:ext uri="{FF2B5EF4-FFF2-40B4-BE49-F238E27FC236}">
                  <a16:creationId xmlns:a16="http://schemas.microsoft.com/office/drawing/2014/main" id="{AED9569B-AE11-D6A9-CC8E-D09C0B20ABB3}"/>
                </a:ext>
              </a:extLst>
            </p:cNvPr>
            <p:cNvCxnSpPr>
              <a:cxnSpLocks/>
            </p:cNvCxnSpPr>
            <p:nvPr/>
          </p:nvCxnSpPr>
          <p:spPr>
            <a:xfrm>
              <a:off x="10630834" y="5772856"/>
              <a:ext cx="150737" cy="175195"/>
            </a:xfrm>
            <a:prstGeom prst="straightConnector1">
              <a:avLst/>
            </a:prstGeom>
            <a:solidFill>
              <a:srgbClr val="DEE0E3">
                <a:alpha val="100000"/>
              </a:srgbClr>
            </a:solidFill>
            <a:ln w="25400">
              <a:solidFill>
                <a:srgbClr val="2B2F36"/>
              </a:solidFill>
              <a:prstDash val="solid"/>
              <a:headEnd type="none" w="lg" len="lg"/>
              <a:tailEnd type="none" w="lg" len="lg"/>
            </a:ln>
          </p:spPr>
        </p:cxnSp>
        <p:cxnSp>
          <p:nvCxnSpPr>
            <p:cNvPr id="19" name="Connector 20">
              <a:extLst>
                <a:ext uri="{FF2B5EF4-FFF2-40B4-BE49-F238E27FC236}">
                  <a16:creationId xmlns:a16="http://schemas.microsoft.com/office/drawing/2014/main" id="{D6B4D166-1AF4-DD41-FBAC-9E65E21426DA}"/>
                </a:ext>
              </a:extLst>
            </p:cNvPr>
            <p:cNvCxnSpPr>
              <a:cxnSpLocks/>
            </p:cNvCxnSpPr>
            <p:nvPr/>
          </p:nvCxnSpPr>
          <p:spPr>
            <a:xfrm>
              <a:off x="10617589" y="5948051"/>
              <a:ext cx="165887" cy="0"/>
            </a:xfrm>
            <a:prstGeom prst="straightConnector1">
              <a:avLst/>
            </a:prstGeom>
            <a:solidFill>
              <a:srgbClr val="DEE0E3">
                <a:alpha val="100000"/>
              </a:srgbClr>
            </a:solidFill>
            <a:ln w="25400">
              <a:solidFill>
                <a:srgbClr val="2B2F36"/>
              </a:solidFill>
              <a:prstDash val="solid"/>
              <a:headEnd type="none" w="lg" len="lg"/>
              <a:tailEnd type="none" w="lg" len="lg"/>
            </a:ln>
          </p:spPr>
        </p:cxnSp>
      </p:grpSp>
      <p:sp>
        <p:nvSpPr>
          <p:cNvPr id="20" name="AutoShape 13"/>
          <p:cNvSpPr/>
          <p:nvPr/>
        </p:nvSpPr>
        <p:spPr>
          <a:xfrm>
            <a:off x="3893336" y="3922318"/>
            <a:ext cx="4620889" cy="921534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0" i="0" u="none" strike="noStrike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Games always bring us joy. Let‘s discuss </a:t>
            </a:r>
          </a:p>
          <a:p>
            <a:pPr indent="0" algn="l">
              <a:lnSpc>
                <a:spcPct val="125000"/>
              </a:lnSpc>
              <a:defRPr/>
            </a:pPr>
            <a:r>
              <a:rPr lang="en-US" sz="1800" b="0" i="0" u="none" strike="noStrike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the </a:t>
            </a:r>
            <a:r>
              <a:rPr lang="en-US" sz="1800" b="1" i="0" u="none" strike="noStrike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highlights</a:t>
            </a:r>
            <a:r>
              <a:rPr lang="en-US" sz="1800" b="0" i="0" u="none" strike="noStrike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 of different game types!</a:t>
            </a:r>
            <a:endParaRPr lang="en-US" sz="1100" dirty="0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64540F61-1A54-D57C-A1CB-3A6B24771298}"/>
              </a:ext>
            </a:extLst>
          </p:cNvPr>
          <p:cNvSpPr/>
          <p:nvPr/>
        </p:nvSpPr>
        <p:spPr>
          <a:xfrm>
            <a:off x="9448800" y="5084064"/>
            <a:ext cx="1548384" cy="1146048"/>
          </a:xfrm>
          <a:prstGeom prst="ellipse">
            <a:avLst/>
          </a:prstGeom>
          <a:solidFill>
            <a:srgbClr val="FFF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46A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椭圆 57">
            <a:extLst>
              <a:ext uri="{FF2B5EF4-FFF2-40B4-BE49-F238E27FC236}">
                <a16:creationId xmlns:a16="http://schemas.microsoft.com/office/drawing/2014/main" id="{5D22FE7E-2637-8065-1403-CC97FFFEEB26}"/>
              </a:ext>
            </a:extLst>
          </p:cNvPr>
          <p:cNvSpPr/>
          <p:nvPr/>
        </p:nvSpPr>
        <p:spPr>
          <a:xfrm>
            <a:off x="9448800" y="5084064"/>
            <a:ext cx="1548384" cy="1146048"/>
          </a:xfrm>
          <a:prstGeom prst="ellipse">
            <a:avLst/>
          </a:prstGeom>
          <a:solidFill>
            <a:srgbClr val="0044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41000"/>
          </a:blip>
          <a:srcRect t="5313" r="4283" b="7002"/>
          <a:stretch>
            <a:fillRect/>
          </a:stretch>
        </p:blipFill>
        <p:spPr>
          <a:xfrm>
            <a:off x="-59994" y="-64607"/>
            <a:ext cx="12438660" cy="7059603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grpSp>
        <p:nvGrpSpPr>
          <p:cNvPr id="3" name="Group 3"/>
          <p:cNvGrpSpPr/>
          <p:nvPr/>
        </p:nvGrpSpPr>
        <p:grpSpPr>
          <a:xfrm>
            <a:off x="4094369" y="3429000"/>
            <a:ext cx="4703751" cy="4703751"/>
            <a:chOff x="4094369" y="3429000"/>
            <a:chExt cx="4703751" cy="4703751"/>
          </a:xfrm>
        </p:grpSpPr>
        <p:sp>
          <p:nvSpPr>
            <p:cNvPr id="4" name="AutoShape 4"/>
            <p:cNvSpPr/>
            <p:nvPr/>
          </p:nvSpPr>
          <p:spPr>
            <a:xfrm>
              <a:off x="4094369" y="3429000"/>
              <a:ext cx="4703751" cy="4703751"/>
            </a:xfrm>
            <a:prstGeom prst="ellipse">
              <a:avLst/>
            </a:prstGeom>
            <a:noFill/>
            <a:ln w="12700" cap="flat" cmpd="sng">
              <a:solidFill>
                <a:srgbClr val="F98E8B">
                  <a:alpha val="23000"/>
                </a:srgbClr>
              </a:solidFill>
              <a:prstDash val="solid"/>
              <a:round/>
            </a:ln>
          </p:spPr>
          <p:txBody>
            <a:bodyPr wrap="square" lIns="127000" tIns="127000" rIns="127000" bIns="127000" rtlCol="0" anchor="ctr"/>
            <a:lstStyle/>
            <a:p>
              <a:pPr algn="ctr">
                <a:defRPr/>
              </a:pPr>
              <a:endParaRPr/>
            </a:p>
          </p:txBody>
        </p:sp>
        <p:sp>
          <p:nvSpPr>
            <p:cNvPr id="5" name="AutoShape 5"/>
            <p:cNvSpPr/>
            <p:nvPr/>
          </p:nvSpPr>
          <p:spPr>
            <a:xfrm>
              <a:off x="4414533" y="3758474"/>
              <a:ext cx="4066554" cy="4066554"/>
            </a:xfrm>
            <a:prstGeom prst="ellipse">
              <a:avLst/>
            </a:prstGeom>
            <a:noFill/>
            <a:ln w="12700" cap="flat" cmpd="sng">
              <a:solidFill>
                <a:srgbClr val="F98E8B">
                  <a:alpha val="35000"/>
                </a:srgbClr>
              </a:solidFill>
              <a:prstDash val="solid"/>
              <a:round/>
            </a:ln>
          </p:spPr>
          <p:txBody>
            <a:bodyPr wrap="square" lIns="127000" tIns="127000" rIns="127000" bIns="127000" rtlCol="0" anchor="ctr"/>
            <a:lstStyle/>
            <a:p>
              <a:pPr algn="ctr">
                <a:defRPr/>
              </a:pPr>
              <a:endParaRPr/>
            </a:p>
          </p:txBody>
        </p:sp>
        <p:sp>
          <p:nvSpPr>
            <p:cNvPr id="6" name="AutoShape 6"/>
            <p:cNvSpPr/>
            <p:nvPr/>
          </p:nvSpPr>
          <p:spPr>
            <a:xfrm>
              <a:off x="5219577" y="4462736"/>
              <a:ext cx="2453335" cy="2532260"/>
            </a:xfrm>
            <a:prstGeom prst="ellipse">
              <a:avLst/>
            </a:prstGeom>
            <a:noFill/>
            <a:ln w="12700" cap="flat" cmpd="sng">
              <a:solidFill>
                <a:srgbClr val="F98E8B">
                  <a:alpha val="49000"/>
                </a:srgbClr>
              </a:solidFill>
              <a:prstDash val="solid"/>
              <a:round/>
            </a:ln>
          </p:spPr>
          <p:txBody>
            <a:bodyPr wrap="square" lIns="127000" tIns="127000" rIns="127000" bIns="127000" rtlCol="0" anchor="ctr"/>
            <a:lstStyle/>
            <a:p>
              <a:pPr algn="ctr">
                <a:defRPr/>
              </a:pPr>
              <a:endParaRPr/>
            </a:p>
          </p:txBody>
        </p:sp>
        <p:sp>
          <p:nvSpPr>
            <p:cNvPr id="7" name="AutoShape 7"/>
            <p:cNvSpPr/>
            <p:nvPr/>
          </p:nvSpPr>
          <p:spPr>
            <a:xfrm>
              <a:off x="4855294" y="4116821"/>
              <a:ext cx="3210060" cy="3313330"/>
            </a:xfrm>
            <a:prstGeom prst="ellipse">
              <a:avLst/>
            </a:prstGeom>
            <a:noFill/>
            <a:ln w="12700" cap="flat" cmpd="sng">
              <a:solidFill>
                <a:srgbClr val="F98E8B">
                  <a:alpha val="49000"/>
                </a:srgbClr>
              </a:solidFill>
              <a:prstDash val="solid"/>
              <a:round/>
            </a:ln>
          </p:spPr>
          <p:txBody>
            <a:bodyPr wrap="square" lIns="127000" tIns="127000" rIns="127000" bIns="127000" rtlCol="0" anchor="ctr"/>
            <a:lstStyle/>
            <a:p>
              <a:pPr algn="ctr">
                <a:defRPr/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5540" y="3415209"/>
            <a:ext cx="3600578" cy="3600578"/>
            <a:chOff x="185540" y="3415209"/>
            <a:chExt cx="3600578" cy="3600578"/>
          </a:xfrm>
        </p:grpSpPr>
        <p:sp>
          <p:nvSpPr>
            <p:cNvPr id="9" name="AutoShape 9"/>
            <p:cNvSpPr/>
            <p:nvPr/>
          </p:nvSpPr>
          <p:spPr>
            <a:xfrm>
              <a:off x="185540" y="3415209"/>
              <a:ext cx="3600578" cy="3600578"/>
            </a:xfrm>
            <a:prstGeom prst="ellipse">
              <a:avLst/>
            </a:prstGeom>
            <a:noFill/>
            <a:ln w="12700" cap="flat" cmpd="sng">
              <a:solidFill>
                <a:srgbClr val="FAD355">
                  <a:alpha val="18000"/>
                </a:srgbClr>
              </a:solidFill>
              <a:prstDash val="solid"/>
              <a:round/>
            </a:ln>
            <a:effectLst/>
          </p:spPr>
          <p:txBody>
            <a:bodyPr wrap="square" lIns="127000" tIns="127000" rIns="127000" bIns="127000" rtlCol="0" anchor="ctr"/>
            <a:lstStyle/>
            <a:p>
              <a:pPr algn="ctr">
                <a:defRPr/>
              </a:pPr>
              <a:endParaRPr/>
            </a:p>
          </p:txBody>
        </p:sp>
        <p:sp>
          <p:nvSpPr>
            <p:cNvPr id="10" name="AutoShape 10"/>
            <p:cNvSpPr/>
            <p:nvPr/>
          </p:nvSpPr>
          <p:spPr>
            <a:xfrm>
              <a:off x="898337" y="4064171"/>
              <a:ext cx="2172214" cy="2242096"/>
            </a:xfrm>
            <a:prstGeom prst="ellipse">
              <a:avLst/>
            </a:prstGeom>
            <a:noFill/>
            <a:ln w="12700" cap="flat" cmpd="sng">
              <a:solidFill>
                <a:srgbClr val="FAD355">
                  <a:alpha val="49000"/>
                </a:srgbClr>
              </a:solidFill>
              <a:prstDash val="solid"/>
              <a:round/>
            </a:ln>
            <a:effectLst/>
          </p:spPr>
          <p:txBody>
            <a:bodyPr wrap="square" lIns="127000" tIns="127000" rIns="127000" bIns="127000" rtlCol="0" anchor="ctr"/>
            <a:lstStyle/>
            <a:p>
              <a:pPr algn="ctr">
                <a:defRPr/>
              </a:pPr>
              <a:endParaRPr/>
            </a:p>
          </p:txBody>
        </p:sp>
        <p:sp>
          <p:nvSpPr>
            <p:cNvPr id="11" name="AutoShape 11"/>
            <p:cNvSpPr/>
            <p:nvPr/>
          </p:nvSpPr>
          <p:spPr>
            <a:xfrm>
              <a:off x="550396" y="3765414"/>
              <a:ext cx="2842228" cy="2933665"/>
            </a:xfrm>
            <a:prstGeom prst="ellipse">
              <a:avLst/>
            </a:prstGeom>
            <a:noFill/>
            <a:ln w="12700" cap="flat" cmpd="sng">
              <a:solidFill>
                <a:srgbClr val="FAD355">
                  <a:alpha val="32000"/>
                </a:srgbClr>
              </a:solidFill>
              <a:prstDash val="solid"/>
              <a:round/>
            </a:ln>
            <a:effectLst/>
          </p:spPr>
          <p:txBody>
            <a:bodyPr wrap="square" lIns="127000" tIns="127000" rIns="127000" bIns="127000" rtlCol="0" anchor="ctr"/>
            <a:lstStyle/>
            <a:p>
              <a:pPr algn="ctr">
                <a:defRPr/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304478" y="-941467"/>
            <a:ext cx="5814110" cy="5814110"/>
            <a:chOff x="6304478" y="-941467"/>
            <a:chExt cx="5814110" cy="5814110"/>
          </a:xfrm>
        </p:grpSpPr>
        <p:grpSp>
          <p:nvGrpSpPr>
            <p:cNvPr id="13" name="Group 13"/>
            <p:cNvGrpSpPr/>
            <p:nvPr/>
          </p:nvGrpSpPr>
          <p:grpSpPr>
            <a:xfrm>
              <a:off x="6776417" y="-495171"/>
              <a:ext cx="4921517" cy="4921517"/>
              <a:chOff x="6776417" y="-495171"/>
              <a:chExt cx="4921517" cy="4921517"/>
            </a:xfrm>
          </p:grpSpPr>
          <p:sp>
            <p:nvSpPr>
              <p:cNvPr id="14" name="AutoShape 14"/>
              <p:cNvSpPr/>
              <p:nvPr/>
            </p:nvSpPr>
            <p:spPr>
              <a:xfrm>
                <a:off x="6776417" y="-495171"/>
                <a:ext cx="4921517" cy="4921517"/>
              </a:xfrm>
              <a:prstGeom prst="ellipse">
                <a:avLst/>
              </a:prstGeom>
              <a:noFill/>
              <a:ln w="12700" cap="flat" cmpd="sng">
                <a:solidFill>
                  <a:srgbClr val="8EE085">
                    <a:alpha val="8000"/>
                  </a:srgbClr>
                </a:solidFill>
                <a:prstDash val="solid"/>
                <a:round/>
              </a:ln>
            </p:spPr>
            <p:txBody>
              <a:bodyPr wrap="square" lIns="127000" tIns="127000" rIns="127000" bIns="127000" rtlCol="0" anchor="ctr"/>
              <a:lstStyle/>
              <a:p>
                <a:pPr algn="ctr">
                  <a:defRPr/>
                </a:pPr>
                <a:endParaRPr/>
              </a:p>
            </p:txBody>
          </p:sp>
          <p:sp>
            <p:nvSpPr>
              <p:cNvPr id="15" name="AutoShape 15"/>
              <p:cNvSpPr/>
              <p:nvPr/>
            </p:nvSpPr>
            <p:spPr>
              <a:xfrm>
                <a:off x="7750717" y="378077"/>
                <a:ext cx="2969131" cy="3064650"/>
              </a:xfrm>
              <a:prstGeom prst="ellipse">
                <a:avLst/>
              </a:prstGeom>
              <a:noFill/>
              <a:ln w="12700" cap="flat" cmpd="sng">
                <a:solidFill>
                  <a:srgbClr val="8EE085">
                    <a:alpha val="49000"/>
                  </a:srgbClr>
                </a:solidFill>
                <a:prstDash val="solid"/>
                <a:round/>
              </a:ln>
            </p:spPr>
            <p:txBody>
              <a:bodyPr wrap="square" lIns="127000" tIns="127000" rIns="127000" bIns="127000" rtlCol="0" anchor="ctr"/>
              <a:lstStyle/>
              <a:p>
                <a:pPr algn="ctr">
                  <a:defRPr/>
                </a:pPr>
                <a:endParaRPr/>
              </a:p>
            </p:txBody>
          </p:sp>
          <p:sp>
            <p:nvSpPr>
              <p:cNvPr id="16" name="AutoShape 16"/>
              <p:cNvSpPr/>
              <p:nvPr/>
            </p:nvSpPr>
            <p:spPr>
              <a:xfrm>
                <a:off x="7309846" y="-64607"/>
                <a:ext cx="3884952" cy="4009934"/>
              </a:xfrm>
              <a:prstGeom prst="ellipse">
                <a:avLst/>
              </a:prstGeom>
              <a:noFill/>
              <a:ln w="12700" cap="flat" cmpd="sng">
                <a:solidFill>
                  <a:srgbClr val="8EE085">
                    <a:alpha val="32000"/>
                  </a:srgbClr>
                </a:solidFill>
                <a:prstDash val="solid"/>
                <a:round/>
              </a:ln>
            </p:spPr>
            <p:txBody>
              <a:bodyPr wrap="square" lIns="127000" tIns="127000" rIns="127000" bIns="127000" rtlCol="0" anchor="ctr"/>
              <a:lstStyle/>
              <a:p>
                <a:pPr algn="ctr">
                  <a:defRPr/>
                </a:pPr>
                <a:endParaRPr/>
              </a:p>
            </p:txBody>
          </p:sp>
        </p:grpSp>
        <p:sp>
          <p:nvSpPr>
            <p:cNvPr id="17" name="AutoShape 17"/>
            <p:cNvSpPr/>
            <p:nvPr/>
          </p:nvSpPr>
          <p:spPr>
            <a:xfrm>
              <a:off x="6304478" y="-941467"/>
              <a:ext cx="5814110" cy="5814110"/>
            </a:xfrm>
            <a:prstGeom prst="ellipse">
              <a:avLst/>
            </a:prstGeom>
            <a:noFill/>
            <a:ln w="12700" cap="flat" cmpd="sng">
              <a:solidFill>
                <a:srgbClr val="8EE085">
                  <a:alpha val="8000"/>
                </a:srgbClr>
              </a:solidFill>
              <a:prstDash val="solid"/>
              <a:round/>
            </a:ln>
          </p:spPr>
          <p:txBody>
            <a:bodyPr wrap="square" lIns="127000" tIns="127000" rIns="127000" bIns="127000" rtlCol="0" anchor="ctr"/>
            <a:lstStyle/>
            <a:p>
              <a:pPr algn="ctr">
                <a:defRPr/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630228" y="1500195"/>
            <a:ext cx="3332355" cy="3332355"/>
            <a:chOff x="2630228" y="1500195"/>
            <a:chExt cx="3332355" cy="3332355"/>
          </a:xfrm>
        </p:grpSpPr>
        <p:sp>
          <p:nvSpPr>
            <p:cNvPr id="19" name="AutoShape 19"/>
            <p:cNvSpPr/>
            <p:nvPr/>
          </p:nvSpPr>
          <p:spPr>
            <a:xfrm>
              <a:off x="2630228" y="1500195"/>
              <a:ext cx="3332355" cy="3332355"/>
            </a:xfrm>
            <a:prstGeom prst="ellipse">
              <a:avLst/>
            </a:prstGeom>
            <a:noFill/>
            <a:ln w="12700" cap="flat" cmpd="sng">
              <a:solidFill>
                <a:srgbClr val="D5F6F0">
                  <a:alpha val="8000"/>
                </a:srgbClr>
              </a:solidFill>
              <a:prstDash val="solid"/>
              <a:round/>
            </a:ln>
          </p:spPr>
          <p:txBody>
            <a:bodyPr wrap="square" lIns="127000" tIns="127000" rIns="127000" bIns="127000" rtlCol="0" anchor="ctr"/>
            <a:lstStyle/>
            <a:p>
              <a:pPr algn="ctr">
                <a:defRPr/>
              </a:pPr>
              <a:endParaRPr/>
            </a:p>
          </p:txBody>
        </p:sp>
        <p:sp>
          <p:nvSpPr>
            <p:cNvPr id="20" name="AutoShape 20"/>
            <p:cNvSpPr/>
            <p:nvPr/>
          </p:nvSpPr>
          <p:spPr>
            <a:xfrm>
              <a:off x="3289925" y="2091470"/>
              <a:ext cx="2010396" cy="2075072"/>
            </a:xfrm>
            <a:prstGeom prst="ellipse">
              <a:avLst/>
            </a:prstGeom>
            <a:noFill/>
            <a:ln w="12700" cap="flat" cmpd="sng">
              <a:solidFill>
                <a:srgbClr val="D5F6F0">
                  <a:alpha val="49000"/>
                </a:srgbClr>
              </a:solidFill>
              <a:prstDash val="solid"/>
              <a:round/>
            </a:ln>
          </p:spPr>
          <p:txBody>
            <a:bodyPr wrap="square" lIns="127000" tIns="127000" rIns="127000" bIns="127000" rtlCol="0" anchor="ctr"/>
            <a:lstStyle/>
            <a:p>
              <a:pPr algn="ctr">
                <a:defRPr/>
              </a:pPr>
              <a:endParaRPr/>
            </a:p>
          </p:txBody>
        </p:sp>
        <p:sp>
          <p:nvSpPr>
            <p:cNvPr id="21" name="AutoShape 21"/>
            <p:cNvSpPr/>
            <p:nvPr/>
          </p:nvSpPr>
          <p:spPr>
            <a:xfrm>
              <a:off x="2991412" y="1810146"/>
              <a:ext cx="2630497" cy="2715122"/>
            </a:xfrm>
            <a:prstGeom prst="ellipse">
              <a:avLst/>
            </a:prstGeom>
            <a:noFill/>
            <a:ln w="12700" cap="flat" cmpd="sng">
              <a:solidFill>
                <a:srgbClr val="D5F6F0">
                  <a:alpha val="32000"/>
                </a:srgbClr>
              </a:solidFill>
              <a:prstDash val="solid"/>
              <a:round/>
            </a:ln>
          </p:spPr>
          <p:txBody>
            <a:bodyPr wrap="square" lIns="127000" tIns="127000" rIns="127000" bIns="127000" rtlCol="0" anchor="ctr"/>
            <a:lstStyle/>
            <a:p>
              <a:pPr algn="ctr">
                <a:defRPr/>
              </a:pPr>
              <a:endParaRPr/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4"/>
          <a:srcRect l="1070" r="82535" b="86581"/>
          <a:stretch>
            <a:fillRect/>
          </a:stretch>
        </p:blipFill>
        <p:spPr>
          <a:xfrm>
            <a:off x="185540" y="6149973"/>
            <a:ext cx="698376" cy="571500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grpSp>
        <p:nvGrpSpPr>
          <p:cNvPr id="23" name="Group 23"/>
          <p:cNvGrpSpPr/>
          <p:nvPr/>
        </p:nvGrpSpPr>
        <p:grpSpPr>
          <a:xfrm>
            <a:off x="1332731" y="4550251"/>
            <a:ext cx="1280798" cy="1280798"/>
            <a:chOff x="1332731" y="4550251"/>
            <a:chExt cx="1280798" cy="1280798"/>
          </a:xfrm>
        </p:grpSpPr>
        <p:grpSp>
          <p:nvGrpSpPr>
            <p:cNvPr id="24" name="Group 24"/>
            <p:cNvGrpSpPr/>
            <p:nvPr/>
          </p:nvGrpSpPr>
          <p:grpSpPr>
            <a:xfrm>
              <a:off x="1332731" y="4550251"/>
              <a:ext cx="1280798" cy="1280798"/>
              <a:chOff x="1332731" y="4550251"/>
              <a:chExt cx="1280798" cy="1280798"/>
            </a:xfrm>
          </p:grpSpPr>
          <p:sp>
            <p:nvSpPr>
              <p:cNvPr id="26" name="AutoShape 26"/>
              <p:cNvSpPr/>
              <p:nvPr/>
            </p:nvSpPr>
            <p:spPr>
              <a:xfrm>
                <a:off x="1332731" y="4550251"/>
                <a:ext cx="1280798" cy="1280798"/>
              </a:xfrm>
              <a:prstGeom prst="ellipse">
                <a:avLst/>
              </a:prstGeom>
              <a:solidFill>
                <a:srgbClr val="000000">
                  <a:alpha val="23000"/>
                </a:srgbClr>
              </a:solidFill>
              <a:ln w="25400" cap="flat" cmpd="sng">
                <a:solidFill>
                  <a:srgbClr val="FAF1D1">
                    <a:alpha val="23000"/>
                  </a:srgbClr>
                </a:solidFill>
                <a:prstDash val="solid"/>
                <a:round/>
              </a:ln>
              <a:effectLst/>
            </p:spPr>
            <p:txBody>
              <a:bodyPr wrap="square" lIns="127000" tIns="127000" rIns="127000" bIns="127000" rtlCol="0" anchor="ctr"/>
              <a:lstStyle/>
              <a:p>
                <a:pPr algn="ctr">
                  <a:defRPr/>
                </a:pPr>
                <a:endParaRPr/>
              </a:p>
            </p:txBody>
          </p:sp>
        </p:grpSp>
        <p:sp>
          <p:nvSpPr>
            <p:cNvPr id="27" name="AutoShape 27"/>
            <p:cNvSpPr/>
            <p:nvPr/>
          </p:nvSpPr>
          <p:spPr>
            <a:xfrm>
              <a:off x="1344479" y="4832549"/>
              <a:ext cx="1181100" cy="810478"/>
            </a:xfrm>
            <a:prstGeom prst="rect">
              <a:avLst/>
            </a:prstGeom>
            <a:noFill/>
            <a:ln w="12700">
              <a:noFill/>
              <a:prstDash val="solid"/>
            </a:ln>
          </p:spPr>
          <p:txBody>
            <a:bodyPr wrap="square" lIns="127000" tIns="127000" rIns="127000" bIns="127000" rtlCol="0" anchor="t">
              <a:spAutoFit/>
            </a:bodyPr>
            <a:lstStyle/>
            <a:p>
              <a:pPr indent="0" algn="ctr">
                <a:lnSpc>
                  <a:spcPct val="100000"/>
                </a:lnSpc>
                <a:defRPr/>
              </a:pPr>
              <a:r>
                <a:rPr lang="en-US" sz="1800" b="1" i="0" u="none" strike="noStrike" dirty="0">
                  <a:solidFill>
                    <a:srgbClr val="FAD355"/>
                  </a:solidFill>
                  <a:latin typeface="Play"/>
                  <a:ea typeface="Play"/>
                  <a:cs typeface="Play"/>
                  <a:sym typeface="Play"/>
                </a:rPr>
                <a:t>Screen   Planet</a:t>
              </a:r>
              <a:endParaRPr lang="en-US" sz="1800" dirty="0"/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-10242728">
            <a:off x="979124" y="4196644"/>
            <a:ext cx="1988011" cy="1988011"/>
          </a:xfrm>
          <a:prstGeom prst="rect">
            <a:avLst/>
          </a:prstGeom>
        </p:spPr>
      </p:pic>
      <p:sp>
        <p:nvSpPr>
          <p:cNvPr id="28" name="AutoShape 28"/>
          <p:cNvSpPr/>
          <p:nvPr/>
        </p:nvSpPr>
        <p:spPr>
          <a:xfrm>
            <a:off x="2786732" y="4872643"/>
            <a:ext cx="2032000" cy="10795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none" lIns="127000" tIns="127000" rIns="127000" bIns="127000" rtlCol="0" anchor="t"/>
          <a:lstStyle/>
          <a:p>
            <a:pPr marL="228600" indent="-228600" algn="l">
              <a:lnSpc>
                <a:spcPct val="150000"/>
              </a:lnSpc>
              <a:buClr>
                <a:srgbClr val="FFFFFF"/>
              </a:buClr>
              <a:buChar char="•"/>
              <a:defRPr/>
            </a:pPr>
            <a:r>
              <a:rPr lang="en-US" sz="1800" b="0" i="0" u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Mobile games</a:t>
            </a:r>
            <a:endParaRPr lang="en-US" sz="1100"/>
          </a:p>
          <a:p>
            <a:pPr marL="228600" indent="-228600" algn="l">
              <a:lnSpc>
                <a:spcPct val="150000"/>
              </a:lnSpc>
              <a:buClr>
                <a:srgbClr val="FFFFFF"/>
              </a:buClr>
              <a:buChar char="•"/>
            </a:pPr>
            <a:r>
              <a:rPr lang="en-US" sz="1800" b="0" i="0" u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PC games</a:t>
            </a:r>
          </a:p>
        </p:txBody>
      </p:sp>
      <p:sp>
        <p:nvSpPr>
          <p:cNvPr id="29" name="AutoShape 29"/>
          <p:cNvSpPr/>
          <p:nvPr/>
        </p:nvSpPr>
        <p:spPr>
          <a:xfrm>
            <a:off x="5586331" y="2734687"/>
            <a:ext cx="2514600" cy="10795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none" lIns="127000" tIns="127000" rIns="127000" bIns="127000" rtlCol="0" anchor="t"/>
          <a:lstStyle/>
          <a:p>
            <a:pPr marL="228600" indent="-228600" algn="l">
              <a:lnSpc>
                <a:spcPct val="150000"/>
              </a:lnSpc>
              <a:buClr>
                <a:srgbClr val="FFFFFF"/>
              </a:buClr>
              <a:buChar char="•"/>
            </a:pPr>
            <a:r>
              <a:rPr lang="en-US" sz="1800" b="0" i="0" u="none" strike="noStrike" dirty="0">
                <a:solidFill>
                  <a:srgbClr val="FFF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Noto Sans"/>
              </a:rPr>
              <a:t>Monopoly</a:t>
            </a:r>
          </a:p>
          <a:p>
            <a:pPr marL="228600" indent="-22860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lang="en-US" altLang="zh-CN" sz="1800" dirty="0">
                <a:solidFill>
                  <a:srgbClr val="FFF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Noto Sans"/>
              </a:rPr>
              <a:t>Card games/Poker</a:t>
            </a:r>
            <a:endParaRPr lang="en-US" altLang="zh-CN" sz="11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228600" indent="-228600" algn="l">
              <a:lnSpc>
                <a:spcPct val="150000"/>
              </a:lnSpc>
              <a:buClr>
                <a:srgbClr val="FFFFFF"/>
              </a:buClr>
              <a:buChar char="•"/>
            </a:pPr>
            <a:endParaRPr lang="en-US" sz="1800" b="0" i="0" u="none" strike="noStrike" dirty="0">
              <a:solidFill>
                <a:srgbClr val="FFFFFF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Noto Sans"/>
            </a:endParaRPr>
          </a:p>
        </p:txBody>
      </p:sp>
      <p:sp>
        <p:nvSpPr>
          <p:cNvPr id="30" name="AutoShape 30"/>
          <p:cNvSpPr/>
          <p:nvPr/>
        </p:nvSpPr>
        <p:spPr>
          <a:xfrm>
            <a:off x="8572870" y="3429000"/>
            <a:ext cx="3505200" cy="12827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/>
          <a:lstStyle/>
          <a:p>
            <a:pPr marL="228600" indent="-228600" algn="l">
              <a:lnSpc>
                <a:spcPct val="125000"/>
              </a:lnSpc>
              <a:buClr>
                <a:srgbClr val="FFFFFF"/>
              </a:buClr>
              <a:buChar char="•"/>
            </a:pPr>
            <a:r>
              <a:rPr lang="en-US" sz="1800" b="0" i="0" u="none" strike="noStrike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Olympic Games</a:t>
            </a:r>
          </a:p>
          <a:p>
            <a:pPr marL="228600" indent="-228600">
              <a:lnSpc>
                <a:spcPct val="125000"/>
              </a:lnSpc>
              <a:buClr>
                <a:srgbClr val="FFFFFF"/>
              </a:buClr>
              <a:buFont typeface="Arial"/>
              <a:buChar char="•"/>
            </a:pPr>
            <a:r>
              <a:rPr lang="en-US" altLang="zh-CN" sz="1800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Role-playing</a:t>
            </a:r>
          </a:p>
          <a:p>
            <a:pPr marL="228600" indent="-228600">
              <a:lnSpc>
                <a:spcPct val="125000"/>
              </a:lnSpc>
              <a:buClr>
                <a:srgbClr val="FFFFFF"/>
              </a:buClr>
              <a:buFont typeface="Arial"/>
              <a:buChar char="•"/>
            </a:pPr>
            <a:r>
              <a:rPr lang="en-US" altLang="zh-CN" sz="1800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Hide and seek</a:t>
            </a:r>
            <a:endParaRPr lang="en-US" altLang="zh-CN" sz="1100" dirty="0"/>
          </a:p>
          <a:p>
            <a:pPr marL="228600" indent="-228600">
              <a:lnSpc>
                <a:spcPct val="125000"/>
              </a:lnSpc>
              <a:buClr>
                <a:srgbClr val="FFFFFF"/>
              </a:buClr>
              <a:buFont typeface="Arial"/>
              <a:buChar char="•"/>
            </a:pPr>
            <a:endParaRPr lang="en-US" altLang="zh-CN" sz="1800" dirty="0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228600" indent="-228600" algn="l">
              <a:lnSpc>
                <a:spcPct val="125000"/>
              </a:lnSpc>
              <a:buClr>
                <a:srgbClr val="FFFFFF"/>
              </a:buClr>
              <a:buChar char="•"/>
            </a:pPr>
            <a:endParaRPr lang="en-US" sz="1800" b="0" i="0" u="none" strike="noStrike" dirty="0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32" name="AutoShape 32"/>
          <p:cNvSpPr/>
          <p:nvPr/>
        </p:nvSpPr>
        <p:spPr>
          <a:xfrm>
            <a:off x="428110" y="1035901"/>
            <a:ext cx="4191000" cy="7874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none" lIns="127000" tIns="127000" rIns="127000" bIns="127000" rtlCol="0" anchor="t"/>
          <a:lstStyle/>
          <a:p>
            <a:pPr indent="0" algn="l">
              <a:lnSpc>
                <a:spcPct val="125000"/>
              </a:lnSpc>
              <a:defRPr/>
            </a:pPr>
            <a:r>
              <a:rPr lang="en-US" sz="2800" b="0" i="0" u="none" strike="noStrike" dirty="0">
                <a:solidFill>
                  <a:srgbClr val="42CBEA"/>
                </a:solidFill>
                <a:latin typeface="Play"/>
                <a:ea typeface="Noto Sans SC"/>
                <a:cs typeface="Noto Sans SC"/>
                <a:sym typeface="Noto Sans SC"/>
              </a:rPr>
              <a:t>Anything can be a game</a:t>
            </a:r>
            <a:endParaRPr lang="en-US" sz="1100" dirty="0">
              <a:latin typeface="Play"/>
            </a:endParaRPr>
          </a:p>
        </p:txBody>
      </p:sp>
      <p:grpSp>
        <p:nvGrpSpPr>
          <p:cNvPr id="33" name="Group 33"/>
          <p:cNvGrpSpPr/>
          <p:nvPr/>
        </p:nvGrpSpPr>
        <p:grpSpPr>
          <a:xfrm>
            <a:off x="3522086" y="2495158"/>
            <a:ext cx="1562100" cy="1258136"/>
            <a:chOff x="3522086" y="2495158"/>
            <a:chExt cx="1562100" cy="1258136"/>
          </a:xfrm>
        </p:grpSpPr>
        <p:sp>
          <p:nvSpPr>
            <p:cNvPr id="34" name="AutoShape 34"/>
            <p:cNvSpPr/>
            <p:nvPr/>
          </p:nvSpPr>
          <p:spPr>
            <a:xfrm rot="10491863" flipV="1">
              <a:off x="3659956" y="2495158"/>
              <a:ext cx="1258136" cy="1258136"/>
            </a:xfrm>
            <a:prstGeom prst="ellipse">
              <a:avLst/>
            </a:prstGeom>
            <a:solidFill>
              <a:srgbClr val="000000">
                <a:alpha val="23000"/>
              </a:srgbClr>
            </a:solidFill>
            <a:ln w="25400" cap="flat" cmpd="sng">
              <a:noFill/>
              <a:prstDash val="solid"/>
              <a:round/>
            </a:ln>
            <a:effectLst/>
          </p:spPr>
          <p:txBody>
            <a:bodyPr wrap="square" lIns="127000" tIns="127000" rIns="127000" bIns="127000" rtlCol="0" anchor="ctr"/>
            <a:lstStyle/>
            <a:p>
              <a:pPr algn="ctr">
                <a:defRPr/>
              </a:pPr>
              <a:endParaRPr/>
            </a:p>
          </p:txBody>
        </p:sp>
        <p:sp>
          <p:nvSpPr>
            <p:cNvPr id="36" name="AutoShape 36"/>
            <p:cNvSpPr/>
            <p:nvPr/>
          </p:nvSpPr>
          <p:spPr>
            <a:xfrm>
              <a:off x="3522086" y="2613683"/>
              <a:ext cx="1562100" cy="863600"/>
            </a:xfrm>
            <a:prstGeom prst="rect">
              <a:avLst/>
            </a:prstGeom>
            <a:noFill/>
            <a:ln w="12700">
              <a:noFill/>
              <a:prstDash val="solid"/>
            </a:ln>
          </p:spPr>
          <p:txBody>
            <a:bodyPr wrap="square" lIns="127000" tIns="127000" rIns="127000" bIns="127000" rtlCol="0" anchor="t"/>
            <a:lstStyle/>
            <a:p>
              <a:pPr indent="0" algn="ctr">
                <a:lnSpc>
                  <a:spcPct val="125000"/>
                </a:lnSpc>
                <a:defRPr/>
              </a:pPr>
              <a:r>
                <a:rPr lang="en-US" sz="1800" b="1" i="0" u="none" strike="noStrike" dirty="0">
                  <a:solidFill>
                    <a:srgbClr val="6EC4E0"/>
                  </a:solidFill>
                  <a:latin typeface="Play"/>
                  <a:ea typeface="Play"/>
                  <a:cs typeface="Play"/>
                  <a:sym typeface="Play"/>
                </a:rPr>
                <a:t>Tabletop Planet</a:t>
              </a:r>
              <a:endParaRPr lang="en-US" sz="1800" dirty="0"/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28740" flipV="1">
            <a:off x="3312606" y="2137377"/>
            <a:ext cx="1952837" cy="1952837"/>
          </a:xfrm>
          <a:prstGeom prst="rect">
            <a:avLst/>
          </a:prstGeom>
        </p:spPr>
      </p:pic>
      <p:grpSp>
        <p:nvGrpSpPr>
          <p:cNvPr id="37" name="Group 37"/>
          <p:cNvGrpSpPr/>
          <p:nvPr/>
        </p:nvGrpSpPr>
        <p:grpSpPr>
          <a:xfrm>
            <a:off x="8220933" y="2705527"/>
            <a:ext cx="1981200" cy="758582"/>
            <a:chOff x="8220933" y="2705527"/>
            <a:chExt cx="1981200" cy="758582"/>
          </a:xfrm>
        </p:grpSpPr>
        <p:sp>
          <p:nvSpPr>
            <p:cNvPr id="38" name="AutoShape 38"/>
            <p:cNvSpPr/>
            <p:nvPr/>
          </p:nvSpPr>
          <p:spPr>
            <a:xfrm>
              <a:off x="8220933" y="2939827"/>
              <a:ext cx="1981200" cy="457349"/>
            </a:xfrm>
            <a:prstGeom prst="roundRect">
              <a:avLst/>
            </a:prstGeom>
            <a:solidFill>
              <a:srgbClr val="FFFCF9">
                <a:alpha val="100000"/>
              </a:srgbClr>
            </a:solidFill>
            <a:ln w="25400" cap="flat" cmpd="sng">
              <a:solidFill>
                <a:srgbClr val="2B2F36">
                  <a:alpha val="100000"/>
                </a:srgbClr>
              </a:solidFill>
              <a:prstDash val="solid"/>
              <a:round/>
            </a:ln>
            <a:effectLst>
              <a:outerShdw dist="63500" dir="2700000" algn="tl" rotWithShape="0">
                <a:srgbClr val="000000">
                  <a:alpha val="19000"/>
                </a:srgbClr>
              </a:outerShdw>
            </a:effectLst>
          </p:spPr>
          <p:txBody>
            <a:bodyPr wrap="square" lIns="127000" tIns="127000" rIns="127000" bIns="127000" rtlCol="0" anchor="ctr"/>
            <a:lstStyle/>
            <a:p>
              <a:pPr indent="0" algn="ctr">
                <a:lnSpc>
                  <a:spcPct val="100000"/>
                </a:lnSpc>
                <a:defRPr/>
              </a:pPr>
              <a:r>
                <a:rPr lang="en-US" sz="1400" b="1" i="0" u="none" strike="noStrike">
                  <a:solidFill>
                    <a:srgbClr val="000000"/>
                  </a:solidFill>
                  <a:highlight>
                    <a:srgbClr val="FFFFFF">
                      <a:alpha val="0"/>
                    </a:srgbClr>
                  </a:highlight>
                  <a:latin typeface="Noto Sans"/>
                  <a:ea typeface="Noto Sans"/>
                  <a:cs typeface="Noto Sans"/>
                  <a:sym typeface="Noto Sans"/>
                </a:rPr>
                <a:t>           Examples：</a:t>
              </a:r>
              <a:endParaRPr lang="en-US" sz="1100"/>
            </a:p>
          </p:txBody>
        </p:sp>
        <p:pic>
          <p:nvPicPr>
            <p:cNvPr id="39" name="Picture 39"/>
            <p:cNvPicPr>
              <a:picLocks noChangeAspect="1"/>
            </p:cNvPicPr>
            <p:nvPr/>
          </p:nvPicPr>
          <p:blipFill>
            <a:blip r:embed="rId7"/>
            <a:srcRect l="60520" t="35448" r="25699" b="37566"/>
            <a:stretch>
              <a:fillRect/>
            </a:stretch>
          </p:blipFill>
          <p:spPr>
            <a:xfrm>
              <a:off x="8255056" y="2705527"/>
              <a:ext cx="710675" cy="758582"/>
            </a:xfrm>
            <a:prstGeom prst="roundRect">
              <a:avLst>
                <a:gd name="adj" fmla="val 28592"/>
              </a:avLst>
            </a:prstGeom>
            <a:ln w="12700">
              <a:noFill/>
              <a:prstDash val="solid"/>
            </a:ln>
          </p:spPr>
        </p:pic>
      </p:grpSp>
      <p:grpSp>
        <p:nvGrpSpPr>
          <p:cNvPr id="40" name="Group 40"/>
          <p:cNvGrpSpPr/>
          <p:nvPr/>
        </p:nvGrpSpPr>
        <p:grpSpPr>
          <a:xfrm>
            <a:off x="7578230" y="4832549"/>
            <a:ext cx="2033695" cy="743784"/>
            <a:chOff x="7578230" y="4832549"/>
            <a:chExt cx="2033695" cy="743784"/>
          </a:xfrm>
        </p:grpSpPr>
        <p:sp>
          <p:nvSpPr>
            <p:cNvPr id="41" name="AutoShape 41"/>
            <p:cNvSpPr/>
            <p:nvPr/>
          </p:nvSpPr>
          <p:spPr>
            <a:xfrm>
              <a:off x="7630725" y="4979584"/>
              <a:ext cx="1981200" cy="457349"/>
            </a:xfrm>
            <a:prstGeom prst="roundRect">
              <a:avLst/>
            </a:prstGeom>
            <a:solidFill>
              <a:srgbClr val="FFFCF9">
                <a:alpha val="100000"/>
              </a:srgbClr>
            </a:solidFill>
            <a:ln w="25400" cap="flat" cmpd="sng">
              <a:solidFill>
                <a:srgbClr val="2B2F36">
                  <a:alpha val="100000"/>
                </a:srgbClr>
              </a:solidFill>
              <a:prstDash val="solid"/>
              <a:round/>
            </a:ln>
            <a:effectLst>
              <a:outerShdw dist="63500" dir="2700000" algn="tl" rotWithShape="0">
                <a:srgbClr val="000000">
                  <a:alpha val="19000"/>
                </a:srgbClr>
              </a:outerShdw>
            </a:effectLst>
          </p:spPr>
          <p:txBody>
            <a:bodyPr wrap="square" lIns="127000" tIns="127000" rIns="127000" bIns="127000" rtlCol="0" anchor="ctr"/>
            <a:lstStyle/>
            <a:p>
              <a:pPr indent="0" algn="ctr">
                <a:lnSpc>
                  <a:spcPct val="100000"/>
                </a:lnSpc>
                <a:defRPr/>
              </a:pPr>
              <a:r>
                <a:rPr lang="en-US" sz="1400" b="1" i="0" u="none" strike="noStrike">
                  <a:solidFill>
                    <a:srgbClr val="000000"/>
                  </a:solidFill>
                  <a:highlight>
                    <a:srgbClr val="FFFFFF">
                      <a:alpha val="0"/>
                    </a:srgbClr>
                  </a:highlight>
                  <a:latin typeface="Noto Sans"/>
                  <a:ea typeface="Noto Sans"/>
                  <a:cs typeface="Noto Sans"/>
                  <a:sym typeface="Noto Sans"/>
                </a:rPr>
                <a:t>           Examples：</a:t>
              </a:r>
              <a:endParaRPr lang="en-US" sz="1100"/>
            </a:p>
          </p:txBody>
        </p:sp>
        <p:pic>
          <p:nvPicPr>
            <p:cNvPr id="42" name="Picture 42"/>
            <p:cNvPicPr>
              <a:picLocks noChangeAspect="1"/>
            </p:cNvPicPr>
            <p:nvPr/>
          </p:nvPicPr>
          <p:blipFill>
            <a:blip r:embed="rId7"/>
            <a:srcRect l="45670" t="38104" r="38598" b="34910"/>
            <a:stretch>
              <a:fillRect/>
            </a:stretch>
          </p:blipFill>
          <p:spPr>
            <a:xfrm>
              <a:off x="7578230" y="4832549"/>
              <a:ext cx="795491" cy="743784"/>
            </a:xfrm>
            <a:prstGeom prst="roundRect">
              <a:avLst>
                <a:gd name="adj" fmla="val 27319"/>
              </a:avLst>
            </a:prstGeom>
            <a:ln w="12700">
              <a:noFill/>
              <a:prstDash val="solid"/>
            </a:ln>
          </p:spPr>
        </p:pic>
      </p:grpSp>
      <p:sp>
        <p:nvSpPr>
          <p:cNvPr id="43" name="AutoShape 43"/>
          <p:cNvSpPr/>
          <p:nvPr/>
        </p:nvSpPr>
        <p:spPr>
          <a:xfrm rot="10338086" flipV="1">
            <a:off x="5622140" y="4851528"/>
            <a:ext cx="1648209" cy="1634847"/>
          </a:xfrm>
          <a:prstGeom prst="ellipse">
            <a:avLst/>
          </a:prstGeom>
          <a:solidFill>
            <a:srgbClr val="000000">
              <a:alpha val="34000"/>
            </a:srgbClr>
          </a:solidFill>
          <a:ln w="25400" cap="flat" cmpd="sng">
            <a:noFill/>
            <a:prstDash val="solid"/>
            <a:round/>
          </a:ln>
          <a:effectLst/>
        </p:spPr>
        <p:txBody>
          <a:bodyPr wrap="square" lIns="127000" tIns="127000" rIns="127000" bIns="127000" rtlCol="0" anchor="ctr"/>
          <a:lstStyle/>
          <a:p>
            <a:pPr algn="ctr">
              <a:defRPr/>
            </a:pPr>
            <a:endParaRPr/>
          </a:p>
        </p:txBody>
      </p:sp>
      <p:pic>
        <p:nvPicPr>
          <p:cNvPr id="44" name="Picture 4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9436827" flipV="1">
            <a:off x="5199662" y="4422369"/>
            <a:ext cx="2493165" cy="2493165"/>
          </a:xfrm>
          <a:prstGeom prst="rect">
            <a:avLst/>
          </a:prstGeom>
        </p:spPr>
      </p:pic>
      <p:sp>
        <p:nvSpPr>
          <p:cNvPr id="45" name="AutoShape 45"/>
          <p:cNvSpPr/>
          <p:nvPr/>
        </p:nvSpPr>
        <p:spPr>
          <a:xfrm>
            <a:off x="5735045" y="5262551"/>
            <a:ext cx="1422400" cy="8128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ctr">
              <a:lnSpc>
                <a:spcPct val="100000"/>
              </a:lnSpc>
              <a:defRPr/>
            </a:pPr>
            <a:r>
              <a:rPr lang="en-US" sz="1800" b="1" i="0" u="none" strike="noStrike" dirty="0">
                <a:solidFill>
                  <a:srgbClr val="D83931"/>
                </a:solidFill>
                <a:latin typeface="Play"/>
                <a:ea typeface="Play"/>
                <a:cs typeface="Play"/>
                <a:sym typeface="Play"/>
              </a:rPr>
              <a:t>Creation Planet </a:t>
            </a:r>
            <a:endParaRPr lang="en-US" sz="1100" dirty="0"/>
          </a:p>
        </p:txBody>
      </p:sp>
      <p:grpSp>
        <p:nvGrpSpPr>
          <p:cNvPr id="46" name="Group 46"/>
          <p:cNvGrpSpPr/>
          <p:nvPr/>
        </p:nvGrpSpPr>
        <p:grpSpPr>
          <a:xfrm>
            <a:off x="5173143" y="2097049"/>
            <a:ext cx="2142193" cy="764486"/>
            <a:chOff x="5173143" y="2097049"/>
            <a:chExt cx="2142193" cy="764486"/>
          </a:xfrm>
        </p:grpSpPr>
        <p:sp>
          <p:nvSpPr>
            <p:cNvPr id="47" name="AutoShape 47"/>
            <p:cNvSpPr/>
            <p:nvPr/>
          </p:nvSpPr>
          <p:spPr>
            <a:xfrm>
              <a:off x="5281640" y="2322730"/>
              <a:ext cx="2033696" cy="457349"/>
            </a:xfrm>
            <a:prstGeom prst="roundRect">
              <a:avLst/>
            </a:prstGeom>
            <a:solidFill>
              <a:srgbClr val="FFFCF9">
                <a:alpha val="100000"/>
              </a:srgbClr>
            </a:solidFill>
            <a:ln w="25400" cap="flat" cmpd="sng">
              <a:solidFill>
                <a:srgbClr val="2B2F36">
                  <a:alpha val="100000"/>
                </a:srgbClr>
              </a:solidFill>
              <a:prstDash val="solid"/>
              <a:round/>
            </a:ln>
            <a:effectLst>
              <a:outerShdw dist="63500" dir="2700000" algn="tl" rotWithShape="0">
                <a:srgbClr val="000000">
                  <a:alpha val="19000"/>
                </a:srgbClr>
              </a:outerShdw>
            </a:effectLst>
          </p:spPr>
          <p:txBody>
            <a:bodyPr wrap="square" lIns="127000" tIns="127000" rIns="127000" bIns="127000" rtlCol="0" anchor="ctr"/>
            <a:lstStyle/>
            <a:p>
              <a:pPr indent="0" algn="ctr">
                <a:lnSpc>
                  <a:spcPct val="100000"/>
                </a:lnSpc>
                <a:defRPr/>
              </a:pPr>
              <a:r>
                <a:rPr lang="en-US" sz="1400" b="1" i="0" u="none" strike="noStrike" dirty="0">
                  <a:solidFill>
                    <a:srgbClr val="000000"/>
                  </a:solidFill>
                  <a:highlight>
                    <a:srgbClr val="FFFFFF">
                      <a:alpha val="0"/>
                    </a:srgbClr>
                  </a:highlight>
                  <a:latin typeface="Noto Sans"/>
                  <a:ea typeface="Noto Sans"/>
                  <a:cs typeface="Noto Sans"/>
                  <a:sym typeface="Noto Sans"/>
                </a:rPr>
                <a:t>        Examples：</a:t>
              </a:r>
              <a:endParaRPr lang="en-US" sz="1100" dirty="0"/>
            </a:p>
          </p:txBody>
        </p:sp>
        <p:pic>
          <p:nvPicPr>
            <p:cNvPr id="48" name="Picture 48"/>
            <p:cNvPicPr>
              <a:picLocks noChangeAspect="1"/>
            </p:cNvPicPr>
            <p:nvPr/>
          </p:nvPicPr>
          <p:blipFill>
            <a:blip r:embed="rId7"/>
            <a:srcRect l="2254" t="35584" r="81706" b="37430"/>
            <a:stretch>
              <a:fillRect/>
            </a:stretch>
          </p:blipFill>
          <p:spPr>
            <a:xfrm>
              <a:off x="5173143" y="2097049"/>
              <a:ext cx="833641" cy="764486"/>
            </a:xfrm>
            <a:prstGeom prst="roundRect">
              <a:avLst>
                <a:gd name="adj" fmla="val 26579"/>
              </a:avLst>
            </a:prstGeom>
            <a:ln w="12700">
              <a:noFill/>
              <a:prstDash val="solid"/>
            </a:ln>
          </p:spPr>
        </p:pic>
      </p:grpSp>
      <p:sp>
        <p:nvSpPr>
          <p:cNvPr id="49" name="AutoShape 49"/>
          <p:cNvSpPr/>
          <p:nvPr/>
        </p:nvSpPr>
        <p:spPr>
          <a:xfrm flipV="1">
            <a:off x="8448387" y="1048208"/>
            <a:ext cx="1657319" cy="1657319"/>
          </a:xfrm>
          <a:prstGeom prst="ellipse">
            <a:avLst/>
          </a:prstGeom>
          <a:solidFill>
            <a:srgbClr val="000000">
              <a:alpha val="28000"/>
            </a:srgbClr>
          </a:solidFill>
          <a:ln w="25400" cap="flat" cmpd="sng">
            <a:noFill/>
            <a:prstDash val="solid"/>
            <a:round/>
          </a:ln>
          <a:effectLst/>
        </p:spPr>
        <p:txBody>
          <a:bodyPr wrap="square" lIns="127000" tIns="127000" rIns="127000" bIns="127000" rtlCol="0" anchor="ctr"/>
          <a:lstStyle/>
          <a:p>
            <a:pPr algn="ctr">
              <a:defRPr/>
            </a:pPr>
            <a:endParaRPr/>
          </a:p>
        </p:txBody>
      </p:sp>
      <p:grpSp>
        <p:nvGrpSpPr>
          <p:cNvPr id="50" name="Group 50"/>
          <p:cNvGrpSpPr/>
          <p:nvPr/>
        </p:nvGrpSpPr>
        <p:grpSpPr>
          <a:xfrm>
            <a:off x="2881570" y="4215799"/>
            <a:ext cx="1903936" cy="755707"/>
            <a:chOff x="2881570" y="4215799"/>
            <a:chExt cx="1903936" cy="755707"/>
          </a:xfrm>
        </p:grpSpPr>
        <p:sp>
          <p:nvSpPr>
            <p:cNvPr id="51" name="AutoShape 51"/>
            <p:cNvSpPr/>
            <p:nvPr/>
          </p:nvSpPr>
          <p:spPr>
            <a:xfrm>
              <a:off x="2881570" y="4428478"/>
              <a:ext cx="1903936" cy="457349"/>
            </a:xfrm>
            <a:prstGeom prst="roundRect">
              <a:avLst/>
            </a:prstGeom>
            <a:solidFill>
              <a:srgbClr val="FFFCF9">
                <a:alpha val="100000"/>
              </a:srgbClr>
            </a:solidFill>
            <a:ln w="25400" cap="flat" cmpd="sng">
              <a:solidFill>
                <a:srgbClr val="2B2F36">
                  <a:alpha val="100000"/>
                </a:srgbClr>
              </a:solidFill>
              <a:prstDash val="solid"/>
              <a:round/>
            </a:ln>
            <a:effectLst>
              <a:outerShdw dist="63500" dir="2700000" algn="tl" rotWithShape="0">
                <a:srgbClr val="000000">
                  <a:alpha val="19000"/>
                </a:srgbClr>
              </a:outerShdw>
            </a:effectLst>
          </p:spPr>
          <p:txBody>
            <a:bodyPr wrap="square" lIns="127000" tIns="127000" rIns="127000" bIns="127000" rtlCol="0" anchor="ctr"/>
            <a:lstStyle/>
            <a:p>
              <a:pPr indent="0" algn="ctr">
                <a:lnSpc>
                  <a:spcPct val="100000"/>
                </a:lnSpc>
                <a:defRPr/>
              </a:pPr>
              <a:r>
                <a:rPr lang="en-US" sz="1400" b="1" i="0" u="none" strike="noStrike" dirty="0">
                  <a:solidFill>
                    <a:srgbClr val="000000"/>
                  </a:solidFill>
                  <a:highlight>
                    <a:srgbClr val="FFFFFF">
                      <a:alpha val="0"/>
                    </a:srgbClr>
                  </a:highlight>
                  <a:latin typeface="Noto Sans"/>
                  <a:ea typeface="Noto Sans"/>
                  <a:cs typeface="Noto Sans"/>
                  <a:sym typeface="Noto Sans"/>
                </a:rPr>
                <a:t>          Examples：</a:t>
              </a:r>
              <a:endParaRPr lang="en-US" sz="1100" dirty="0"/>
            </a:p>
          </p:txBody>
        </p:sp>
        <p:pic>
          <p:nvPicPr>
            <p:cNvPr id="52" name="Picture 52"/>
            <p:cNvPicPr>
              <a:picLocks noChangeAspect="1"/>
            </p:cNvPicPr>
            <p:nvPr/>
          </p:nvPicPr>
          <p:blipFill>
            <a:blip r:embed="rId9"/>
            <a:srcRect l="83162" t="12256" r="3213" b="5975"/>
            <a:stretch>
              <a:fillRect/>
            </a:stretch>
          </p:blipFill>
          <p:spPr>
            <a:xfrm>
              <a:off x="2885996" y="4215799"/>
              <a:ext cx="716928" cy="755707"/>
            </a:xfrm>
            <a:prstGeom prst="roundRect">
              <a:avLst>
                <a:gd name="adj" fmla="val 0"/>
              </a:avLst>
            </a:prstGeom>
            <a:ln w="12700">
              <a:noFill/>
              <a:prstDash val="solid"/>
            </a:ln>
          </p:spPr>
        </p:pic>
      </p:grpSp>
      <p:grpSp>
        <p:nvGrpSpPr>
          <p:cNvPr id="53" name="Group 53"/>
          <p:cNvGrpSpPr/>
          <p:nvPr/>
        </p:nvGrpSpPr>
        <p:grpSpPr>
          <a:xfrm>
            <a:off x="8654746" y="1500195"/>
            <a:ext cx="1244600" cy="812800"/>
            <a:chOff x="8654746" y="1500195"/>
            <a:chExt cx="1244600" cy="812800"/>
          </a:xfrm>
        </p:grpSpPr>
        <p:sp>
          <p:nvSpPr>
            <p:cNvPr id="55" name="AutoShape 55"/>
            <p:cNvSpPr/>
            <p:nvPr/>
          </p:nvSpPr>
          <p:spPr>
            <a:xfrm>
              <a:off x="8654746" y="1500195"/>
              <a:ext cx="1244600" cy="812800"/>
            </a:xfrm>
            <a:prstGeom prst="rect">
              <a:avLst/>
            </a:prstGeom>
            <a:noFill/>
            <a:ln w="12700">
              <a:noFill/>
              <a:prstDash val="solid"/>
            </a:ln>
          </p:spPr>
          <p:txBody>
            <a:bodyPr wrap="square" lIns="127000" tIns="127000" rIns="127000" bIns="127000" rtlCol="0" anchor="t">
              <a:spAutoFit/>
            </a:bodyPr>
            <a:lstStyle/>
            <a:p>
              <a:pPr indent="0" algn="ctr">
                <a:lnSpc>
                  <a:spcPct val="100000"/>
                </a:lnSpc>
                <a:defRPr/>
              </a:pPr>
              <a:r>
                <a:rPr lang="en-US" sz="1800" b="1" i="0" u="none" strike="noStrike" dirty="0">
                  <a:solidFill>
                    <a:srgbClr val="8EE085"/>
                  </a:solidFill>
                  <a:latin typeface="Play"/>
                  <a:ea typeface="Play"/>
                  <a:cs typeface="Play"/>
                  <a:sym typeface="Play"/>
                </a:rPr>
                <a:t>Life Planet</a:t>
              </a:r>
              <a:endParaRPr lang="en-US" sz="1100" dirty="0"/>
            </a:p>
          </p:txBody>
        </p:sp>
      </p:grpSp>
      <p:pic>
        <p:nvPicPr>
          <p:cNvPr id="54" name="Picture 5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V="1">
            <a:off x="7982569" y="582390"/>
            <a:ext cx="2588954" cy="2588954"/>
          </a:xfrm>
          <a:prstGeom prst="rect">
            <a:avLst/>
          </a:prstGeom>
        </p:spPr>
      </p:pic>
      <p:sp>
        <p:nvSpPr>
          <p:cNvPr id="56" name="AutoShape 56"/>
          <p:cNvSpPr/>
          <p:nvPr/>
        </p:nvSpPr>
        <p:spPr>
          <a:xfrm>
            <a:off x="428110" y="465949"/>
            <a:ext cx="6248400" cy="8636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00000"/>
              </a:lnSpc>
              <a:defRPr/>
            </a:pPr>
            <a:r>
              <a:rPr lang="en-US" sz="4000" b="1" i="0" u="none" strike="noStrike">
                <a:solidFill>
                  <a:srgbClr val="42CBEA"/>
                </a:solidFill>
                <a:latin typeface="Noto Sans"/>
                <a:ea typeface="Noto Sans"/>
                <a:cs typeface="Noto Sans"/>
                <a:sym typeface="Noto Sans"/>
              </a:rPr>
              <a:t>The Game Universe</a:t>
            </a:r>
            <a:endParaRPr lang="en-US" sz="1100"/>
          </a:p>
        </p:txBody>
      </p:sp>
      <p:sp>
        <p:nvSpPr>
          <p:cNvPr id="57" name="AutoShape 29">
            <a:extLst>
              <a:ext uri="{FF2B5EF4-FFF2-40B4-BE49-F238E27FC236}">
                <a16:creationId xmlns:a16="http://schemas.microsoft.com/office/drawing/2014/main" id="{583ECF57-1E5D-312B-2CF1-8CAB19AF7642}"/>
              </a:ext>
            </a:extLst>
          </p:cNvPr>
          <p:cNvSpPr/>
          <p:nvPr/>
        </p:nvSpPr>
        <p:spPr>
          <a:xfrm>
            <a:off x="7995022" y="5386142"/>
            <a:ext cx="2514600" cy="10795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none" lIns="127000" tIns="127000" rIns="127000" bIns="127000" rtlCol="0" anchor="t"/>
          <a:lstStyle/>
          <a:p>
            <a:pPr marL="228600" indent="-22860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lang="en-US" altLang="zh-CN" sz="1800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Paper airplanes</a:t>
            </a:r>
          </a:p>
          <a:p>
            <a:pPr marL="228600" indent="-22860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lang="en-US" altLang="zh-CN" sz="1800" dirty="0">
                <a:solidFill>
                  <a:srgbClr val="FFF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Noto Sans"/>
              </a:rPr>
              <a:t>Building blocks</a:t>
            </a:r>
            <a:endParaRPr lang="en-US" altLang="zh-CN" sz="18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228600" indent="-22860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endParaRPr lang="en-US" altLang="zh-CN" sz="1100" dirty="0"/>
          </a:p>
          <a:p>
            <a:pPr marL="228600" indent="-228600" algn="l">
              <a:lnSpc>
                <a:spcPct val="150000"/>
              </a:lnSpc>
              <a:buClr>
                <a:srgbClr val="FFFFFF"/>
              </a:buClr>
              <a:buChar char="•"/>
            </a:pPr>
            <a:endParaRPr lang="en-US" sz="1800" b="0" i="0" u="none" strike="noStrike" dirty="0">
              <a:solidFill>
                <a:srgbClr val="FFFFFF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Noto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椭圆 21">
            <a:extLst>
              <a:ext uri="{FF2B5EF4-FFF2-40B4-BE49-F238E27FC236}">
                <a16:creationId xmlns:a16="http://schemas.microsoft.com/office/drawing/2014/main" id="{DA54F1FB-DA50-7FD2-8E63-FB1DF5637B28}"/>
              </a:ext>
            </a:extLst>
          </p:cNvPr>
          <p:cNvSpPr/>
          <p:nvPr/>
        </p:nvSpPr>
        <p:spPr>
          <a:xfrm>
            <a:off x="9448800" y="5084064"/>
            <a:ext cx="1548384" cy="1146048"/>
          </a:xfrm>
          <a:prstGeom prst="ellipse">
            <a:avLst/>
          </a:prstGeom>
          <a:solidFill>
            <a:srgbClr val="FFF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070" r="82535" b="86581"/>
          <a:stretch>
            <a:fillRect/>
          </a:stretch>
        </p:blipFill>
        <p:spPr>
          <a:xfrm>
            <a:off x="185540" y="6149973"/>
            <a:ext cx="698376" cy="571500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sp>
        <p:nvSpPr>
          <p:cNvPr id="3" name="AutoShape 3"/>
          <p:cNvSpPr/>
          <p:nvPr/>
        </p:nvSpPr>
        <p:spPr>
          <a:xfrm>
            <a:off x="428110" y="428851"/>
            <a:ext cx="9334500" cy="8636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00000"/>
              </a:lnSpc>
              <a:defRPr/>
            </a:pPr>
            <a:r>
              <a:rPr lang="en-US" sz="4000" b="1" i="0" u="none" strike="noStrike">
                <a:solidFill>
                  <a:srgbClr val="2B2F36"/>
                </a:solidFill>
                <a:latin typeface="Noto Sans"/>
                <a:ea typeface="Noto Sans"/>
                <a:cs typeface="Noto Sans"/>
                <a:sym typeface="Noto Sans"/>
              </a:rPr>
              <a:t>Common Game Standards</a:t>
            </a:r>
            <a:endParaRPr lang="en-US" sz="1100"/>
          </a:p>
        </p:txBody>
      </p:sp>
      <p:sp>
        <p:nvSpPr>
          <p:cNvPr id="4" name="AutoShape 4"/>
          <p:cNvSpPr/>
          <p:nvPr/>
        </p:nvSpPr>
        <p:spPr>
          <a:xfrm>
            <a:off x="6984556" y="2070930"/>
            <a:ext cx="4445000" cy="10795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12500"/>
              </a:lnSpc>
              <a:defRPr/>
            </a:pPr>
            <a:r>
              <a:rPr lang="en-US" sz="2800" b="1" i="0" u="none" strike="noStrike">
                <a:solidFill>
                  <a:srgbClr val="000000"/>
                </a:solidFill>
                <a:latin typeface="Noto Sans SC"/>
                <a:ea typeface="Noto Sans SC"/>
                <a:cs typeface="Noto Sans SC"/>
                <a:sym typeface="Noto Sans SC"/>
              </a:rPr>
              <a:t>Completeness</a:t>
            </a:r>
            <a:endParaRPr lang="en-US" sz="1100"/>
          </a:p>
          <a:p>
            <a:pPr indent="0" algn="l">
              <a:lnSpc>
                <a:spcPct val="112500"/>
              </a:lnSpc>
            </a:pPr>
            <a:r>
              <a:rPr lang="en-US" sz="2000" b="0" i="0" u="none" strike="noStrike">
                <a:solidFill>
                  <a:srgbClr val="D83931"/>
                </a:solidFill>
                <a:latin typeface="Noto Sans SC"/>
                <a:ea typeface="Noto Sans SC"/>
                <a:cs typeface="Noto Sans SC"/>
                <a:sym typeface="Noto Sans SC"/>
              </a:rPr>
              <a:t>Is there at least one experience ?</a:t>
            </a:r>
          </a:p>
        </p:txBody>
      </p:sp>
      <p:sp>
        <p:nvSpPr>
          <p:cNvPr id="5" name="AutoShape 5"/>
          <p:cNvSpPr/>
          <p:nvPr/>
        </p:nvSpPr>
        <p:spPr>
          <a:xfrm>
            <a:off x="6984556" y="4269529"/>
            <a:ext cx="4622800" cy="10795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12500"/>
              </a:lnSpc>
              <a:defRPr/>
            </a:pPr>
            <a:r>
              <a:rPr lang="en-US" sz="2800" b="1" i="0" u="none" strike="noStrike">
                <a:solidFill>
                  <a:srgbClr val="000000"/>
                </a:solidFill>
                <a:latin typeface="Noto Sans SC"/>
                <a:ea typeface="Noto Sans SC"/>
                <a:cs typeface="Noto Sans SC"/>
                <a:sym typeface="Noto Sans SC"/>
              </a:rPr>
              <a:t>Aesthetics</a:t>
            </a:r>
            <a:endParaRPr lang="en-US" sz="1100"/>
          </a:p>
          <a:p>
            <a:pPr indent="0" algn="l">
              <a:lnSpc>
                <a:spcPct val="112500"/>
              </a:lnSpc>
            </a:pPr>
            <a:r>
              <a:rPr lang="en-US" sz="2000" b="0" i="0" u="none" strike="noStrike">
                <a:solidFill>
                  <a:srgbClr val="D83931"/>
                </a:solidFill>
                <a:latin typeface="Noto Sans SC"/>
                <a:ea typeface="Noto Sans SC"/>
                <a:cs typeface="Noto Sans SC"/>
                <a:sym typeface="Noto Sans SC"/>
              </a:rPr>
              <a:t>Any appealing characters or scenes?</a:t>
            </a:r>
          </a:p>
        </p:txBody>
      </p:sp>
      <p:sp>
        <p:nvSpPr>
          <p:cNvPr id="6" name="AutoShape 6"/>
          <p:cNvSpPr/>
          <p:nvPr/>
        </p:nvSpPr>
        <p:spPr>
          <a:xfrm>
            <a:off x="6984556" y="3141266"/>
            <a:ext cx="3670300" cy="10795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12500"/>
              </a:lnSpc>
              <a:defRPr/>
            </a:pPr>
            <a:r>
              <a:rPr lang="en-US" sz="2800" b="1" i="0" u="none" strike="noStrike">
                <a:solidFill>
                  <a:srgbClr val="000000"/>
                </a:solidFill>
                <a:latin typeface="Noto Sans SC"/>
                <a:ea typeface="Noto Sans SC"/>
                <a:cs typeface="Noto Sans SC"/>
                <a:sym typeface="Noto Sans SC"/>
              </a:rPr>
              <a:t>Fun Factor</a:t>
            </a:r>
            <a:endParaRPr lang="en-US" sz="1100"/>
          </a:p>
          <a:p>
            <a:pPr indent="0" algn="l">
              <a:lnSpc>
                <a:spcPct val="112500"/>
              </a:lnSpc>
            </a:pPr>
            <a:r>
              <a:rPr lang="en-US" sz="2000" b="0" i="0" u="none" strike="noStrike">
                <a:solidFill>
                  <a:srgbClr val="D83931"/>
                </a:solidFill>
                <a:latin typeface="Noto Sans SC"/>
                <a:ea typeface="Noto Sans SC"/>
                <a:cs typeface="Noto Sans SC"/>
                <a:sym typeface="Noto Sans SC"/>
              </a:rPr>
              <a:t>Is it fun to play?</a:t>
            </a:r>
          </a:p>
        </p:txBody>
      </p:sp>
      <p:sp>
        <p:nvSpPr>
          <p:cNvPr id="7" name="AutoShape 7"/>
          <p:cNvSpPr/>
          <p:nvPr/>
        </p:nvSpPr>
        <p:spPr>
          <a:xfrm>
            <a:off x="6984556" y="5373303"/>
            <a:ext cx="5308600" cy="10795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12500"/>
              </a:lnSpc>
              <a:defRPr/>
            </a:pPr>
            <a:r>
              <a:rPr lang="en-US" sz="2800" b="1" i="0" u="none" strike="noStrike">
                <a:solidFill>
                  <a:srgbClr val="000000"/>
                </a:solidFill>
                <a:latin typeface="Noto Sans SC"/>
                <a:ea typeface="Noto Sans SC"/>
                <a:cs typeface="Noto Sans SC"/>
                <a:sym typeface="Noto Sans SC"/>
              </a:rPr>
              <a:t>Functionality</a:t>
            </a:r>
            <a:endParaRPr lang="en-US" sz="1100"/>
          </a:p>
          <a:p>
            <a:pPr indent="0" algn="l">
              <a:lnSpc>
                <a:spcPct val="112500"/>
              </a:lnSpc>
            </a:pPr>
            <a:r>
              <a:rPr lang="en-US" sz="2000" b="0" i="0" u="none" strike="noStrike">
                <a:solidFill>
                  <a:srgbClr val="D83931"/>
                </a:solidFill>
                <a:latin typeface="Noto Sans SC"/>
                <a:ea typeface="Noto Sans SC"/>
                <a:cs typeface="Noto Sans SC"/>
                <a:sym typeface="Noto Sans SC"/>
              </a:rPr>
              <a:t>Any value beyond entertainment?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2434" t="2451" r="57529" b="51992"/>
          <a:stretch>
            <a:fillRect/>
          </a:stretch>
        </p:blipFill>
        <p:spPr>
          <a:xfrm>
            <a:off x="603310" y="3778880"/>
            <a:ext cx="1159502" cy="1326720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sp>
        <p:nvSpPr>
          <p:cNvPr id="9" name="AutoShape 9"/>
          <p:cNvSpPr/>
          <p:nvPr/>
        </p:nvSpPr>
        <p:spPr>
          <a:xfrm>
            <a:off x="428110" y="1142062"/>
            <a:ext cx="8026400" cy="7874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none" lIns="127000" tIns="127000" rIns="127000" bIns="127000" rtlCol="0" anchor="t"/>
          <a:lstStyle/>
          <a:p>
            <a:pPr indent="0" algn="l">
              <a:lnSpc>
                <a:spcPct val="125000"/>
              </a:lnSpc>
              <a:defRPr/>
            </a:pPr>
            <a:r>
              <a:rPr lang="en-US" sz="2800" b="0" i="0" u="none" strike="noStrike" dirty="0">
                <a:solidFill>
                  <a:srgbClr val="000000"/>
                </a:solidFill>
                <a:latin typeface="Play"/>
                <a:ea typeface="Noto Sans SC"/>
                <a:cs typeface="Noto Sans SC"/>
                <a:sym typeface="Noto Sans SC"/>
              </a:rPr>
              <a:t>Game = 🎯Goal + 📜 Rules + 🤪Fun Challenges</a:t>
            </a:r>
            <a:endParaRPr lang="en-US" sz="1100" dirty="0">
              <a:latin typeface="Play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905075" y="3107536"/>
            <a:ext cx="3760188" cy="1826867"/>
            <a:chOff x="1905075" y="3107536"/>
            <a:chExt cx="3760188" cy="1826867"/>
          </a:xfrm>
        </p:grpSpPr>
        <p:cxnSp>
          <p:nvCxnSpPr>
            <p:cNvPr id="11" name="Connector 11"/>
            <p:cNvCxnSpPr>
              <a:cxnSpLocks/>
            </p:cNvCxnSpPr>
            <p:nvPr/>
          </p:nvCxnSpPr>
          <p:spPr>
            <a:xfrm flipH="1">
              <a:off x="1910789" y="4460192"/>
              <a:ext cx="512182" cy="9030"/>
            </a:xfrm>
            <a:prstGeom prst="straightConnector1">
              <a:avLst/>
            </a:prstGeom>
            <a:solidFill>
              <a:srgbClr val="DEE0E3">
                <a:alpha val="100000"/>
              </a:srgbClr>
            </a:solidFill>
            <a:ln w="38100" cap="flat" cmpd="sng">
              <a:solidFill>
                <a:srgbClr val="2B2F36">
                  <a:alpha val="100000"/>
                </a:srgbClr>
              </a:solidFill>
              <a:prstDash val="solid"/>
              <a:round/>
              <a:headEnd type="none" w="lg" len="lg"/>
              <a:tailEnd type="none" w="lg" len="lg"/>
            </a:ln>
          </p:spPr>
        </p:cxnSp>
        <p:sp>
          <p:nvSpPr>
            <p:cNvPr id="12" name="AutoShape 12"/>
            <p:cNvSpPr/>
            <p:nvPr/>
          </p:nvSpPr>
          <p:spPr>
            <a:xfrm rot="10800000" flipV="1">
              <a:off x="2282594" y="3107536"/>
              <a:ext cx="3382669" cy="1826867"/>
            </a:xfrm>
            <a:prstGeom prst="roundRect">
              <a:avLst/>
            </a:prstGeom>
            <a:solidFill>
              <a:srgbClr val="FFFEF7">
                <a:alpha val="100000"/>
              </a:srgbClr>
            </a:solidFill>
            <a:ln w="25400" cap="flat" cmpd="sng">
              <a:solidFill>
                <a:srgbClr val="2B2F36">
                  <a:alpha val="100000"/>
                </a:srgbClr>
              </a:solidFill>
              <a:prstDash val="solid"/>
              <a:round/>
            </a:ln>
            <a:effectLst>
              <a:outerShdw dist="101600" dir="5687856" algn="tl" rotWithShape="0">
                <a:srgbClr val="000000">
                  <a:alpha val="21000"/>
                </a:srgbClr>
              </a:outerShdw>
            </a:effectLst>
          </p:spPr>
          <p:txBody>
            <a:bodyPr wrap="square" lIns="127000" tIns="127000" rIns="127000" bIns="127000" rtlCol="0" anchor="ctr"/>
            <a:lstStyle/>
            <a:p>
              <a:pPr algn="ctr">
                <a:defRPr/>
              </a:pPr>
              <a:endParaRPr/>
            </a:p>
          </p:txBody>
        </p:sp>
        <p:sp>
          <p:nvSpPr>
            <p:cNvPr id="13" name="AutoShape 13"/>
            <p:cNvSpPr/>
            <p:nvPr/>
          </p:nvSpPr>
          <p:spPr>
            <a:xfrm rot="10800000" flipV="1">
              <a:off x="1940274" y="4074466"/>
              <a:ext cx="368300" cy="382498"/>
            </a:xfrm>
            <a:prstGeom prst="rtTriangle">
              <a:avLst/>
            </a:prstGeom>
            <a:solidFill>
              <a:srgbClr val="FFFEF5">
                <a:alpha val="100000"/>
              </a:srgbClr>
            </a:solidFill>
            <a:ln w="25400" cap="flat" cmpd="sng">
              <a:noFill/>
              <a:prstDash val="solid"/>
              <a:round/>
            </a:ln>
            <a:effectLst>
              <a:outerShdw dist="101600" dir="2700000" algn="tl" rotWithShape="0">
                <a:srgbClr val="000000">
                  <a:alpha val="19000"/>
                </a:srgbClr>
              </a:outerShdw>
            </a:effectLst>
          </p:spPr>
          <p:txBody>
            <a:bodyPr wrap="square" lIns="127000" tIns="127000" rIns="0" bIns="127000" rtlCol="0" anchor="ctr"/>
            <a:lstStyle/>
            <a:p>
              <a:pPr algn="ctr">
                <a:defRPr/>
              </a:pPr>
              <a:endParaRPr/>
            </a:p>
          </p:txBody>
        </p:sp>
        <p:cxnSp>
          <p:nvCxnSpPr>
            <p:cNvPr id="14" name="Connector 14"/>
            <p:cNvCxnSpPr/>
            <p:nvPr/>
          </p:nvCxnSpPr>
          <p:spPr>
            <a:xfrm rot="10800000" flipV="1">
              <a:off x="1905075" y="4074597"/>
              <a:ext cx="393700" cy="398435"/>
            </a:xfrm>
            <a:prstGeom prst="straightConnector1">
              <a:avLst/>
            </a:prstGeom>
            <a:solidFill>
              <a:srgbClr val="DEE0E3">
                <a:alpha val="100000"/>
              </a:srgbClr>
            </a:solidFill>
            <a:ln w="25400">
              <a:solidFill>
                <a:schemeClr val="tx1"/>
              </a:solidFill>
              <a:prstDash val="solid"/>
              <a:headEnd type="none" w="lg" len="lg"/>
              <a:tailEnd type="none" w="lg" len="lg"/>
            </a:ln>
          </p:spPr>
        </p:cxnSp>
        <p:sp>
          <p:nvSpPr>
            <p:cNvPr id="15" name="AutoShape 15"/>
            <p:cNvSpPr/>
            <p:nvPr/>
          </p:nvSpPr>
          <p:spPr>
            <a:xfrm>
              <a:off x="2301931" y="4036671"/>
              <a:ext cx="183469" cy="523899"/>
            </a:xfrm>
            <a:prstGeom prst="roundRect">
              <a:avLst>
                <a:gd name="adj" fmla="val 0"/>
              </a:avLst>
            </a:prstGeom>
            <a:solidFill>
              <a:srgbClr val="FFFEF7">
                <a:alpha val="1000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wrap="square" lIns="127000" tIns="127000" rIns="0" bIns="127000" rtlCol="0" anchor="ctr"/>
            <a:lstStyle/>
            <a:p>
              <a:pPr algn="ctr">
                <a:defRPr/>
              </a:pPr>
              <a:endParaRPr/>
            </a:p>
          </p:txBody>
        </p:sp>
      </p:grpSp>
      <p:sp>
        <p:nvSpPr>
          <p:cNvPr id="16" name="AutoShape 16"/>
          <p:cNvSpPr/>
          <p:nvPr/>
        </p:nvSpPr>
        <p:spPr>
          <a:xfrm>
            <a:off x="2773265" y="3208330"/>
            <a:ext cx="2565400" cy="16256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none" lIns="127000" tIns="127000" rIns="127000" bIns="127000" rtlCol="0" anchor="t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1" u="none" strike="noStrike" dirty="0">
                <a:solidFill>
                  <a:srgbClr val="D83931"/>
                </a:solidFill>
              </a:rPr>
              <a:t>How many players？</a:t>
            </a:r>
            <a:endParaRPr lang="en-US" sz="1100" dirty="0"/>
          </a:p>
          <a:p>
            <a:pPr indent="0" algn="l">
              <a:lnSpc>
                <a:spcPct val="125000"/>
              </a:lnSpc>
            </a:pPr>
            <a:r>
              <a:rPr lang="en-US" sz="1800" b="1" i="1" u="none" strike="noStrike" dirty="0">
                <a:solidFill>
                  <a:srgbClr val="D83931"/>
                </a:solidFill>
              </a:rPr>
              <a:t>Digital? Outdoors?</a:t>
            </a:r>
          </a:p>
          <a:p>
            <a:pPr indent="0" algn="l">
              <a:lnSpc>
                <a:spcPct val="125000"/>
              </a:lnSpc>
            </a:pPr>
            <a:r>
              <a:rPr lang="en-US" sz="1800" b="1" i="1" u="none" strike="noStrike" dirty="0">
                <a:solidFill>
                  <a:srgbClr val="D83931"/>
                </a:solidFill>
              </a:rPr>
              <a:t>How to play?</a:t>
            </a:r>
          </a:p>
          <a:p>
            <a:pPr indent="0" algn="l">
              <a:lnSpc>
                <a:spcPct val="125000"/>
              </a:lnSpc>
            </a:pPr>
            <a:r>
              <a:rPr lang="en-US" sz="1800" b="1" i="1" u="none" strike="noStrike" dirty="0">
                <a:solidFill>
                  <a:srgbClr val="D83931"/>
                </a:solidFill>
              </a:rPr>
              <a:t>How does it end? </a:t>
            </a:r>
            <a:r>
              <a:rPr lang="en-US" sz="1800" b="1" i="1" u="none" strike="noStrike" dirty="0">
                <a:solidFill>
                  <a:srgbClr val="D83931"/>
                </a:solidFill>
                <a:latin typeface="Noto Sans SC"/>
                <a:ea typeface="Noto Sans SC"/>
                <a:cs typeface="Noto Sans SC"/>
                <a:sym typeface="Noto Sans SC"/>
              </a:rPr>
              <a:t> </a:t>
            </a:r>
          </a:p>
        </p:txBody>
      </p:sp>
      <p:sp>
        <p:nvSpPr>
          <p:cNvPr id="17" name="AutoShape 17"/>
          <p:cNvSpPr/>
          <p:nvPr/>
        </p:nvSpPr>
        <p:spPr>
          <a:xfrm>
            <a:off x="6053416" y="2070930"/>
            <a:ext cx="1130300" cy="7874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ctr">
              <a:lnSpc>
                <a:spcPct val="125000"/>
              </a:lnSpc>
              <a:defRPr/>
            </a:pPr>
            <a:r>
              <a:rPr lang="en-US" sz="2800" b="1" i="0" u="none" strike="noStrike">
                <a:solidFill>
                  <a:srgbClr val="FFFFFF"/>
                </a:solidFill>
                <a:highlight>
                  <a:srgbClr val="000000">
                    <a:alpha val="100000"/>
                  </a:srgbClr>
                </a:highlight>
                <a:latin typeface="Play"/>
                <a:ea typeface="Play"/>
                <a:cs typeface="Play"/>
                <a:sym typeface="Play"/>
              </a:rPr>
              <a:t> 01 </a:t>
            </a:r>
            <a:endParaRPr lang="en-US" sz="1100"/>
          </a:p>
        </p:txBody>
      </p:sp>
      <p:sp>
        <p:nvSpPr>
          <p:cNvPr id="18" name="AutoShape 18"/>
          <p:cNvSpPr/>
          <p:nvPr/>
        </p:nvSpPr>
        <p:spPr>
          <a:xfrm>
            <a:off x="6053416" y="3170230"/>
            <a:ext cx="1130300" cy="7874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ctr">
              <a:lnSpc>
                <a:spcPct val="125000"/>
              </a:lnSpc>
              <a:defRPr/>
            </a:pPr>
            <a:r>
              <a:rPr lang="en-US" sz="2800" b="1" i="0" u="none" strike="noStrike">
                <a:solidFill>
                  <a:srgbClr val="FFFFFF"/>
                </a:solidFill>
                <a:highlight>
                  <a:srgbClr val="000000">
                    <a:alpha val="100000"/>
                  </a:srgbClr>
                </a:highlight>
                <a:latin typeface="Play"/>
                <a:ea typeface="Play"/>
                <a:cs typeface="Play"/>
                <a:sym typeface="Play"/>
              </a:rPr>
              <a:t> 02 </a:t>
            </a:r>
            <a:endParaRPr lang="en-US" sz="1100"/>
          </a:p>
        </p:txBody>
      </p:sp>
      <p:sp>
        <p:nvSpPr>
          <p:cNvPr id="19" name="AutoShape 19"/>
          <p:cNvSpPr/>
          <p:nvPr/>
        </p:nvSpPr>
        <p:spPr>
          <a:xfrm>
            <a:off x="6053416" y="4274003"/>
            <a:ext cx="1130300" cy="7874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ctr">
              <a:lnSpc>
                <a:spcPct val="125000"/>
              </a:lnSpc>
              <a:defRPr/>
            </a:pPr>
            <a:r>
              <a:rPr lang="en-US" sz="2800" b="1" i="0" u="none" strike="noStrike">
                <a:solidFill>
                  <a:srgbClr val="FFFFFF"/>
                </a:solidFill>
                <a:highlight>
                  <a:srgbClr val="000000">
                    <a:alpha val="100000"/>
                  </a:srgbClr>
                </a:highlight>
                <a:latin typeface="Play"/>
                <a:ea typeface="Play"/>
                <a:cs typeface="Play"/>
                <a:sym typeface="Play"/>
              </a:rPr>
              <a:t> 03 </a:t>
            </a:r>
            <a:endParaRPr lang="en-US" sz="1100"/>
          </a:p>
        </p:txBody>
      </p:sp>
      <p:sp>
        <p:nvSpPr>
          <p:cNvPr id="20" name="AutoShape 20"/>
          <p:cNvSpPr/>
          <p:nvPr/>
        </p:nvSpPr>
        <p:spPr>
          <a:xfrm>
            <a:off x="6053416" y="5373303"/>
            <a:ext cx="1130300" cy="7874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ctr">
              <a:lnSpc>
                <a:spcPct val="125000"/>
              </a:lnSpc>
              <a:defRPr/>
            </a:pPr>
            <a:r>
              <a:rPr lang="en-US" sz="2800" b="1" i="0" u="none" strike="noStrike">
                <a:solidFill>
                  <a:srgbClr val="FFFFFF"/>
                </a:solidFill>
                <a:highlight>
                  <a:srgbClr val="000000">
                    <a:alpha val="100000"/>
                  </a:srgbClr>
                </a:highlight>
                <a:latin typeface="Play"/>
                <a:ea typeface="Play"/>
                <a:cs typeface="Play"/>
                <a:sym typeface="Play"/>
              </a:rPr>
              <a:t> 04 </a:t>
            </a:r>
            <a:endParaRPr lang="en-US" sz="11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椭圆 12">
            <a:extLst>
              <a:ext uri="{FF2B5EF4-FFF2-40B4-BE49-F238E27FC236}">
                <a16:creationId xmlns:a16="http://schemas.microsoft.com/office/drawing/2014/main" id="{CFFE17CA-A3D7-21AD-5A60-7900AA0B86D4}"/>
              </a:ext>
            </a:extLst>
          </p:cNvPr>
          <p:cNvSpPr/>
          <p:nvPr/>
        </p:nvSpPr>
        <p:spPr>
          <a:xfrm>
            <a:off x="9448800" y="5084064"/>
            <a:ext cx="1548384" cy="1146048"/>
          </a:xfrm>
          <a:prstGeom prst="ellipse">
            <a:avLst/>
          </a:prstGeom>
          <a:solidFill>
            <a:srgbClr val="FFF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AutoShape 2"/>
          <p:cNvSpPr/>
          <p:nvPr/>
        </p:nvSpPr>
        <p:spPr>
          <a:xfrm>
            <a:off x="461991" y="3887018"/>
            <a:ext cx="8178800" cy="642163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12500"/>
              </a:lnSpc>
              <a:defRPr/>
            </a:pPr>
            <a:r>
              <a:rPr lang="en-US" sz="2400" b="0" i="0" u="none" strike="noStrike" dirty="0">
                <a:solidFill>
                  <a:srgbClr val="1F2329"/>
                </a:solidFill>
                <a:latin typeface="Noto Sans SC"/>
                <a:ea typeface="Noto Sans SC"/>
                <a:cs typeface="Noto Sans SC"/>
                <a:sym typeface="Noto Sans SC"/>
              </a:rPr>
              <a:t>🚩Pick </a:t>
            </a:r>
            <a:r>
              <a:rPr lang="en-US" sz="2400" b="1" i="0" u="none" strike="noStrike" dirty="0">
                <a:solidFill>
                  <a:srgbClr val="1F2329"/>
                </a:solidFill>
                <a:latin typeface="Noto Sans SC"/>
                <a:ea typeface="Noto Sans SC"/>
                <a:cs typeface="Noto Sans SC"/>
                <a:sym typeface="Noto Sans SC"/>
              </a:rPr>
              <a:t>1-3 Highlight Cards</a:t>
            </a:r>
            <a:r>
              <a:rPr lang="en-US" sz="2400" b="0" i="0" u="none" strike="noStrike" dirty="0">
                <a:solidFill>
                  <a:srgbClr val="1F2329"/>
                </a:solidFill>
                <a:latin typeface="Noto Sans SC"/>
                <a:ea typeface="Noto Sans SC"/>
                <a:cs typeface="Noto Sans SC"/>
                <a:sym typeface="Noto Sans SC"/>
              </a:rPr>
              <a:t> that attract you.</a:t>
            </a:r>
            <a:endParaRPr lang="en-US" sz="1100" dirty="0"/>
          </a:p>
        </p:txBody>
      </p:sp>
      <p:sp>
        <p:nvSpPr>
          <p:cNvPr id="3" name="AutoShape 3"/>
          <p:cNvSpPr/>
          <p:nvPr/>
        </p:nvSpPr>
        <p:spPr>
          <a:xfrm>
            <a:off x="467806" y="445013"/>
            <a:ext cx="6578600" cy="9398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12500"/>
              </a:lnSpc>
              <a:defRPr/>
            </a:pPr>
            <a:r>
              <a:rPr lang="en-US" sz="4000" b="1" i="0" u="none" strike="noStrike">
                <a:solidFill>
                  <a:srgbClr val="1F2329"/>
                </a:solidFill>
                <a:latin typeface="Noto Sans"/>
                <a:ea typeface="Noto Sans"/>
                <a:cs typeface="Noto Sans"/>
                <a:sym typeface="Noto Sans"/>
              </a:rPr>
              <a:t>Game Highlights</a:t>
            </a:r>
            <a:endParaRPr lang="en-US" sz="1100"/>
          </a:p>
        </p:txBody>
      </p:sp>
      <p:sp>
        <p:nvSpPr>
          <p:cNvPr id="4" name="AutoShape 4"/>
          <p:cNvSpPr/>
          <p:nvPr/>
        </p:nvSpPr>
        <p:spPr>
          <a:xfrm>
            <a:off x="461991" y="2675083"/>
            <a:ext cx="8178800" cy="1059649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12500"/>
              </a:lnSpc>
              <a:defRPr/>
            </a:pPr>
            <a:r>
              <a:rPr lang="en-US" sz="2400" b="0" i="0" u="none" strike="noStrike" dirty="0">
                <a:solidFill>
                  <a:srgbClr val="1F2329"/>
                </a:solidFill>
                <a:latin typeface="Noto Sans SC"/>
                <a:ea typeface="Noto Sans SC"/>
                <a:cs typeface="Noto Sans SC"/>
                <a:sym typeface="Noto Sans SC"/>
              </a:rPr>
              <a:t>🚩Share one of your favorite games: </a:t>
            </a:r>
          </a:p>
          <a:p>
            <a:pPr indent="0" algn="l">
              <a:lnSpc>
                <a:spcPct val="112500"/>
              </a:lnSpc>
              <a:defRPr/>
            </a:pPr>
            <a:r>
              <a:rPr lang="en-US" sz="2400" dirty="0">
                <a:solidFill>
                  <a:srgbClr val="1F2329"/>
                </a:solidFill>
                <a:latin typeface="Noto Sans SC"/>
                <a:ea typeface="Noto Sans SC"/>
                <a:cs typeface="Noto Sans SC"/>
                <a:sym typeface="Noto Sans SC"/>
              </a:rPr>
              <a:t>      </a:t>
            </a:r>
            <a:r>
              <a:rPr lang="en-US" sz="2400" b="0" u="none" strike="noStrike" dirty="0">
                <a:solidFill>
                  <a:srgbClr val="1F2329"/>
                </a:solidFill>
                <a:latin typeface="Noto Sans SC"/>
                <a:ea typeface="Noto Sans SC"/>
                <a:cs typeface="Noto Sans SC"/>
                <a:sym typeface="Noto Sans SC"/>
              </a:rPr>
              <a:t>Why do you like it? What are its characteristics?</a:t>
            </a:r>
            <a:endParaRPr lang="en-US" sz="1100" dirty="0"/>
          </a:p>
        </p:txBody>
      </p:sp>
      <p:sp>
        <p:nvSpPr>
          <p:cNvPr id="5" name="AutoShape 5"/>
          <p:cNvSpPr/>
          <p:nvPr/>
        </p:nvSpPr>
        <p:spPr>
          <a:xfrm>
            <a:off x="467806" y="4707796"/>
            <a:ext cx="7658425" cy="1684179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>
              <a:lnSpc>
                <a:spcPct val="112500"/>
              </a:lnSpc>
              <a:defRPr/>
            </a:pPr>
            <a:r>
              <a:rPr lang="en-US" sz="2400" b="0" i="0" u="none" strike="noStrike" dirty="0">
                <a:solidFill>
                  <a:srgbClr val="1F2329"/>
                </a:solidFill>
                <a:latin typeface="Noto Sans SC"/>
                <a:ea typeface="Noto Sans SC"/>
                <a:cs typeface="Noto Sans SC"/>
                <a:sym typeface="Noto Sans SC"/>
              </a:rPr>
              <a:t>🚩Each team </a:t>
            </a:r>
            <a:r>
              <a:rPr lang="en-US" sz="2400" dirty="0">
                <a:solidFill>
                  <a:srgbClr val="1F232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Noto Sans SC"/>
              </a:rPr>
              <a:t>k</a:t>
            </a:r>
            <a:r>
              <a:rPr lang="en-US" sz="2400" b="0" i="0" u="none" strike="noStrike" dirty="0">
                <a:solidFill>
                  <a:srgbClr val="1F232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Noto Sans SC"/>
              </a:rPr>
              <a:t>eep </a:t>
            </a:r>
            <a:r>
              <a:rPr lang="en-US" sz="2400" b="1" i="0" u="none" strike="noStrike" dirty="0">
                <a:solidFill>
                  <a:srgbClr val="1F232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Noto Sans SC"/>
              </a:rPr>
              <a:t>6 Highlight Cards</a:t>
            </a:r>
            <a:r>
              <a:rPr lang="en-US" sz="2400" dirty="0">
                <a:solidFill>
                  <a:srgbClr val="1F232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Noto Sans SC"/>
              </a:rPr>
              <a:t> and p</a:t>
            </a:r>
            <a:r>
              <a:rPr lang="en-US" altLang="zh-CN" sz="2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lace </a:t>
            </a:r>
          </a:p>
          <a:p>
            <a:pPr>
              <a:lnSpc>
                <a:spcPct val="112500"/>
              </a:lnSpc>
              <a:defRPr/>
            </a:pPr>
            <a:r>
              <a:rPr lang="en-US" altLang="zh-CN" sz="2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them below the map.</a:t>
            </a:r>
          </a:p>
          <a:p>
            <a:pPr indent="0" algn="l">
              <a:lnSpc>
                <a:spcPct val="112500"/>
              </a:lnSpc>
              <a:defRPr/>
            </a:pPr>
            <a:endParaRPr lang="en-US" sz="2400" b="0" i="0" u="none" strike="noStrike" dirty="0">
              <a:solidFill>
                <a:srgbClr val="1F2329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Noto Sans SC"/>
            </a:endParaRPr>
          </a:p>
          <a:p>
            <a:pPr>
              <a:lnSpc>
                <a:spcPct val="112500"/>
              </a:lnSpc>
              <a:defRPr/>
            </a:pPr>
            <a:endParaRPr lang="en-US" sz="1100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1070" r="82535" b="86581"/>
          <a:stretch>
            <a:fillRect/>
          </a:stretch>
        </p:blipFill>
        <p:spPr>
          <a:xfrm>
            <a:off x="185540" y="6149973"/>
            <a:ext cx="698376" cy="571500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sp>
        <p:nvSpPr>
          <p:cNvPr id="7" name="AutoShape 7"/>
          <p:cNvSpPr/>
          <p:nvPr/>
        </p:nvSpPr>
        <p:spPr>
          <a:xfrm>
            <a:off x="1147633" y="1316652"/>
            <a:ext cx="4762500" cy="7366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12500"/>
              </a:lnSpc>
              <a:defRPr/>
            </a:pPr>
            <a:r>
              <a:rPr lang="en-US" sz="2800" b="0" i="0" u="none" strike="noStrike" dirty="0">
                <a:solidFill>
                  <a:srgbClr val="D83931"/>
                </a:solidFill>
                <a:latin typeface="Play"/>
                <a:ea typeface="Play"/>
                <a:cs typeface="Play"/>
                <a:sym typeface="Play"/>
              </a:rPr>
              <a:t>Time limit:</a:t>
            </a:r>
            <a:r>
              <a:rPr lang="en-US" sz="2800" b="1" i="0" u="none" strike="noStrike" dirty="0">
                <a:solidFill>
                  <a:srgbClr val="D83931"/>
                </a:solidFill>
                <a:latin typeface="Play"/>
                <a:ea typeface="Play"/>
                <a:cs typeface="Play"/>
                <a:sym typeface="Play"/>
              </a:rPr>
              <a:t> 10 minutes</a:t>
            </a:r>
            <a:endParaRPr lang="en-US" sz="1100" dirty="0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4839" t="12390" r="81536" b="5841"/>
          <a:stretch>
            <a:fillRect/>
          </a:stretch>
        </p:blipFill>
        <p:spPr>
          <a:xfrm>
            <a:off x="372797" y="1234540"/>
            <a:ext cx="854598" cy="900824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sp>
        <p:nvSpPr>
          <p:cNvPr id="9" name="AutoShape 9"/>
          <p:cNvSpPr/>
          <p:nvPr/>
        </p:nvSpPr>
        <p:spPr>
          <a:xfrm>
            <a:off x="8640791" y="2857577"/>
            <a:ext cx="2991120" cy="2512579"/>
          </a:xfrm>
          <a:prstGeom prst="roundRect">
            <a:avLst>
              <a:gd name="adj" fmla="val 0"/>
            </a:avLst>
          </a:prstGeom>
          <a:noFill/>
          <a:ln w="38100" cap="flat" cmpd="sng">
            <a:solidFill>
              <a:srgbClr val="FFC60A">
                <a:alpha val="21000"/>
              </a:srgbClr>
            </a:solidFill>
            <a:prstDash val="solid"/>
            <a:round/>
          </a:ln>
          <a:effectLst>
            <a:outerShdw dist="101600" dir="2700000" algn="tl" rotWithShape="0">
              <a:srgbClr val="000000">
                <a:alpha val="25000"/>
              </a:srgbClr>
            </a:outerShdw>
          </a:effectLst>
        </p:spPr>
        <p:txBody>
          <a:bodyPr wrap="square" lIns="127000" tIns="127000" rIns="127000" bIns="1270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0" name="AutoShape 10"/>
          <p:cNvSpPr/>
          <p:nvPr/>
        </p:nvSpPr>
        <p:spPr>
          <a:xfrm>
            <a:off x="9079018" y="2628903"/>
            <a:ext cx="2095500" cy="457349"/>
          </a:xfrm>
          <a:prstGeom prst="roundRect">
            <a:avLst/>
          </a:prstGeom>
          <a:solidFill>
            <a:srgbClr val="FFFCF9">
              <a:alpha val="100000"/>
            </a:srgbClr>
          </a:solidFill>
          <a:ln w="25400" cap="flat" cmpd="sng">
            <a:solidFill>
              <a:srgbClr val="2B2F36">
                <a:alpha val="100000"/>
              </a:srgbClr>
            </a:solidFill>
            <a:prstDash val="solid"/>
            <a:round/>
          </a:ln>
          <a:effectLst>
            <a:outerShdw dist="63500" dir="2700000" algn="tl" rotWithShape="0">
              <a:srgbClr val="000000">
                <a:alpha val="19000"/>
              </a:srgbClr>
            </a:outerShdw>
          </a:effectLst>
        </p:spPr>
        <p:txBody>
          <a:bodyPr wrap="square" lIns="127000" tIns="127000" rIns="127000" bIns="127000" rtlCol="0" anchor="ctr"/>
          <a:lstStyle/>
          <a:p>
            <a:pPr indent="0" algn="ctr">
              <a:lnSpc>
                <a:spcPct val="100000"/>
              </a:lnSpc>
              <a:defRPr/>
            </a:pPr>
            <a:r>
              <a:rPr lang="en-US" sz="1800" b="1" i="0" u="none" strike="noStrike">
                <a:solidFill>
                  <a:srgbClr val="000000"/>
                </a:solidFill>
                <a:highlight>
                  <a:srgbClr val="FFFFFF">
                    <a:alpha val="0"/>
                  </a:srgbClr>
                </a:highlight>
                <a:latin typeface="Noto Sans SC"/>
                <a:ea typeface="Noto Sans SC"/>
                <a:cs typeface="Noto Sans SC"/>
                <a:sym typeface="Noto Sans SC"/>
              </a:rPr>
              <a:t>   Key Items</a:t>
            </a:r>
            <a:endParaRPr lang="en-US" sz="1100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 l="37303" t="12956" r="49072" b="5275"/>
          <a:stretch>
            <a:fillRect/>
          </a:stretch>
        </p:blipFill>
        <p:spPr>
          <a:xfrm>
            <a:off x="8889494" y="2469007"/>
            <a:ext cx="743547" cy="783766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1553" y="3534629"/>
            <a:ext cx="1885798" cy="1234675"/>
          </a:xfrm>
          <a:prstGeom prst="roundRect">
            <a:avLst>
              <a:gd name="adj" fmla="val 10286"/>
            </a:avLst>
          </a:prstGeom>
          <a:ln w="12700">
            <a:noFill/>
            <a:prstDash val="solid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椭圆 27">
            <a:extLst>
              <a:ext uri="{FF2B5EF4-FFF2-40B4-BE49-F238E27FC236}">
                <a16:creationId xmlns:a16="http://schemas.microsoft.com/office/drawing/2014/main" id="{433D5344-CF6F-585C-7B76-CF0C13493EFE}"/>
              </a:ext>
            </a:extLst>
          </p:cNvPr>
          <p:cNvSpPr/>
          <p:nvPr/>
        </p:nvSpPr>
        <p:spPr>
          <a:xfrm>
            <a:off x="9448800" y="5084064"/>
            <a:ext cx="1548384" cy="1146048"/>
          </a:xfrm>
          <a:prstGeom prst="ellipse">
            <a:avLst/>
          </a:prstGeom>
          <a:solidFill>
            <a:srgbClr val="FFF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63000"/>
          </a:blip>
          <a:srcRect t="7707" b="12332"/>
          <a:stretch>
            <a:fillRect/>
          </a:stretch>
        </p:blipFill>
        <p:spPr>
          <a:xfrm>
            <a:off x="7000239" y="1490542"/>
            <a:ext cx="4663915" cy="2232244"/>
          </a:xfrm>
          <a:prstGeom prst="chevron">
            <a:avLst/>
          </a:prstGeom>
          <a:ln w="12700">
            <a:noFill/>
            <a:prstDash val="solid"/>
          </a:ln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66000"/>
          </a:blip>
          <a:srcRect l="17726" t="44910" r="21590"/>
          <a:stretch>
            <a:fillRect/>
          </a:stretch>
        </p:blipFill>
        <p:spPr>
          <a:xfrm>
            <a:off x="3445564" y="1493578"/>
            <a:ext cx="4601243" cy="2229208"/>
          </a:xfrm>
          <a:prstGeom prst="chevron">
            <a:avLst/>
          </a:prstGeom>
          <a:ln w="12700">
            <a:noFill/>
            <a:prstDash val="solid"/>
          </a:ln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52000"/>
          </a:blip>
          <a:srcRect l="13223" t="45517" r="24481" b="68"/>
          <a:stretch>
            <a:fillRect/>
          </a:stretch>
        </p:blipFill>
        <p:spPr>
          <a:xfrm>
            <a:off x="567858" y="1491348"/>
            <a:ext cx="3922099" cy="2236428"/>
          </a:xfrm>
          <a:prstGeom prst="homePlate">
            <a:avLst/>
          </a:prstGeom>
          <a:ln w="12700">
            <a:noFill/>
            <a:prstDash val="solid"/>
          </a:ln>
        </p:spPr>
      </p:pic>
      <p:sp>
        <p:nvSpPr>
          <p:cNvPr id="5" name="AutoShape 5"/>
          <p:cNvSpPr/>
          <p:nvPr/>
        </p:nvSpPr>
        <p:spPr>
          <a:xfrm>
            <a:off x="559171" y="1481810"/>
            <a:ext cx="3937412" cy="2249086"/>
          </a:xfrm>
          <a:prstGeom prst="homePlate">
            <a:avLst/>
          </a:prstGeom>
          <a:solidFill>
            <a:srgbClr val="FFF9EA">
              <a:alpha val="62000"/>
            </a:srgbClr>
          </a:solidFill>
          <a:ln w="25400" cap="flat" cmpd="sng">
            <a:solidFill>
              <a:srgbClr val="FFFFFF">
                <a:alpha val="31619"/>
              </a:srgbClr>
            </a:solidFill>
            <a:prstDash val="solid"/>
            <a:round/>
          </a:ln>
        </p:spPr>
        <p:txBody>
          <a:bodyPr wrap="square" lIns="127000" tIns="127000" rIns="127000" bIns="1270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6" name="AutoShape 6"/>
          <p:cNvSpPr/>
          <p:nvPr/>
        </p:nvSpPr>
        <p:spPr>
          <a:xfrm>
            <a:off x="3423340" y="1483278"/>
            <a:ext cx="4619169" cy="2233668"/>
          </a:xfrm>
          <a:prstGeom prst="chevron">
            <a:avLst/>
          </a:prstGeom>
          <a:solidFill>
            <a:srgbClr val="FFF9EA">
              <a:alpha val="62000"/>
            </a:srgbClr>
          </a:solidFill>
          <a:ln w="25400" cap="flat" cmpd="sng">
            <a:solidFill>
              <a:srgbClr val="FFFFFF">
                <a:alpha val="31619"/>
              </a:srgbClr>
            </a:solidFill>
            <a:prstDash val="solid"/>
            <a:round/>
          </a:ln>
        </p:spPr>
        <p:txBody>
          <a:bodyPr wrap="square" lIns="127000" tIns="127000" rIns="127000" bIns="1270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7" name="AutoShape 7"/>
          <p:cNvSpPr/>
          <p:nvPr/>
        </p:nvSpPr>
        <p:spPr>
          <a:xfrm>
            <a:off x="6939311" y="1481810"/>
            <a:ext cx="4754172" cy="2301686"/>
          </a:xfrm>
          <a:prstGeom prst="chevron">
            <a:avLst/>
          </a:prstGeom>
          <a:solidFill>
            <a:srgbClr val="FFF9EA">
              <a:alpha val="62000"/>
            </a:srgbClr>
          </a:solidFill>
          <a:ln w="25400" cap="flat" cmpd="sng">
            <a:solidFill>
              <a:srgbClr val="FFFFFF">
                <a:alpha val="31619"/>
              </a:srgbClr>
            </a:solidFill>
            <a:prstDash val="solid"/>
            <a:round/>
          </a:ln>
        </p:spPr>
        <p:txBody>
          <a:bodyPr wrap="square" lIns="127000" tIns="127000" rIns="127000" bIns="127000" rtlCol="0" anchor="ctr"/>
          <a:lstStyle/>
          <a:p>
            <a:pPr algn="ctr">
              <a:defRPr/>
            </a:pPr>
            <a:endParaRPr dirty="0"/>
          </a:p>
        </p:txBody>
      </p:sp>
      <p:sp>
        <p:nvSpPr>
          <p:cNvPr id="8" name="AutoShape 8"/>
          <p:cNvSpPr/>
          <p:nvPr/>
        </p:nvSpPr>
        <p:spPr>
          <a:xfrm>
            <a:off x="3219152" y="432246"/>
            <a:ext cx="5424558" cy="9398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12500"/>
              </a:lnSpc>
              <a:defRPr/>
            </a:pPr>
            <a:r>
              <a:rPr lang="en-US" sz="4000" b="1" i="0" u="none" strike="noStrike" dirty="0">
                <a:solidFill>
                  <a:srgbClr val="1F2329"/>
                </a:solidFill>
                <a:latin typeface="Noto Sans"/>
                <a:ea typeface="Noto Sans"/>
                <a:cs typeface="Noto Sans"/>
                <a:sym typeface="Noto Sans"/>
              </a:rPr>
              <a:t>Workshop Roadmap</a:t>
            </a:r>
            <a:endParaRPr lang="en-US" sz="1100" dirty="0"/>
          </a:p>
        </p:txBody>
      </p:sp>
      <p:sp>
        <p:nvSpPr>
          <p:cNvPr id="9" name="AutoShape 9"/>
          <p:cNvSpPr/>
          <p:nvPr/>
        </p:nvSpPr>
        <p:spPr>
          <a:xfrm>
            <a:off x="682894" y="1927214"/>
            <a:ext cx="3429000" cy="13589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12500"/>
              </a:lnSpc>
              <a:defRPr/>
            </a:pPr>
            <a:r>
              <a:rPr lang="en-US" sz="1800" b="1" i="0" u="none" strike="noStrike">
                <a:solidFill>
                  <a:srgbClr val="1F2329"/>
                </a:solidFill>
                <a:latin typeface="Noto Sans"/>
                <a:ea typeface="Noto Sans"/>
                <a:cs typeface="Noto Sans"/>
                <a:sym typeface="Noto Sans"/>
              </a:rPr>
              <a:t>🚩1.Equip Knowledge</a:t>
            </a:r>
            <a:endParaRPr lang="en-US" sz="1100"/>
          </a:p>
          <a:p>
            <a:pPr indent="0" algn="l">
              <a:lnSpc>
                <a:spcPct val="112500"/>
              </a:lnSpc>
            </a:pPr>
            <a:endParaRPr lang="en-US" sz="1100"/>
          </a:p>
          <a:p>
            <a:pPr indent="0" algn="l">
              <a:lnSpc>
                <a:spcPct val="112500"/>
              </a:lnSpc>
            </a:pPr>
            <a:r>
              <a:rPr lang="en-US" sz="1400" b="0" i="0" u="none" strike="noStrike">
                <a:solidFill>
                  <a:srgbClr val="1F2329"/>
                </a:solidFill>
                <a:latin typeface="Play"/>
                <a:ea typeface="Play"/>
                <a:cs typeface="Play"/>
                <a:sym typeface="Play"/>
              </a:rPr>
              <a:t>Learn about Sustainable Development Goals (SDGs) &amp; game design basics.</a:t>
            </a:r>
          </a:p>
        </p:txBody>
      </p:sp>
      <p:sp>
        <p:nvSpPr>
          <p:cNvPr id="10" name="AutoShape 10"/>
          <p:cNvSpPr/>
          <p:nvPr/>
        </p:nvSpPr>
        <p:spPr>
          <a:xfrm>
            <a:off x="4498644" y="1932460"/>
            <a:ext cx="3255604" cy="1234249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12500"/>
              </a:lnSpc>
              <a:defRPr/>
            </a:pPr>
            <a:r>
              <a:rPr lang="en-US" sz="1800" b="1" i="0" u="none" strike="noStrike" dirty="0">
                <a:solidFill>
                  <a:srgbClr val="1F2329"/>
                </a:solidFill>
                <a:latin typeface="Noto Sans SC"/>
                <a:ea typeface="Noto Sans SC"/>
                <a:cs typeface="Noto Sans SC"/>
                <a:sym typeface="Noto Sans SC"/>
              </a:rPr>
              <a:t>🚩2. Form a Design Team</a:t>
            </a:r>
            <a:endParaRPr lang="en-US" sz="1100" dirty="0"/>
          </a:p>
          <a:p>
            <a:pPr indent="0" algn="l">
              <a:lnSpc>
                <a:spcPct val="112500"/>
              </a:lnSpc>
            </a:pPr>
            <a:endParaRPr lang="en-US" sz="1100" dirty="0"/>
          </a:p>
          <a:p>
            <a:pPr indent="0" algn="l">
              <a:lnSpc>
                <a:spcPct val="112500"/>
              </a:lnSpc>
            </a:pPr>
            <a:r>
              <a:rPr lang="en-US" sz="1400" b="0" i="0" u="none" strike="noStrike" dirty="0">
                <a:solidFill>
                  <a:srgbClr val="1F2329"/>
                </a:solidFill>
                <a:latin typeface="Play"/>
                <a:ea typeface="Play"/>
                <a:cs typeface="Play"/>
                <a:sym typeface="Play"/>
              </a:rPr>
              <a:t>Y</a:t>
            </a:r>
            <a:r>
              <a:rPr lang="en-US" altLang="zh-CN" sz="1400" b="0" i="0" u="none" strike="noStrike" dirty="0">
                <a:solidFill>
                  <a:srgbClr val="1F2329"/>
                </a:solidFill>
                <a:latin typeface="Play"/>
                <a:ea typeface="Play"/>
                <a:cs typeface="Play"/>
                <a:sym typeface="Play"/>
              </a:rPr>
              <a:t>our </a:t>
            </a:r>
            <a:r>
              <a:rPr lang="en-US" altLang="zh-CN" dirty="0">
                <a:solidFill>
                  <a:srgbClr val="1F2329"/>
                </a:solidFill>
                <a:latin typeface="Play"/>
                <a:ea typeface="Play"/>
                <a:cs typeface="Play"/>
                <a:sym typeface="Play"/>
              </a:rPr>
              <a:t>t</a:t>
            </a:r>
            <a:r>
              <a:rPr lang="en-US" sz="1400" b="0" i="0" u="none" strike="noStrike" dirty="0">
                <a:solidFill>
                  <a:srgbClr val="1F2329"/>
                </a:solidFill>
                <a:latin typeface="Play"/>
                <a:ea typeface="Play"/>
                <a:cs typeface="Play"/>
                <a:sym typeface="Play"/>
              </a:rPr>
              <a:t>eam will create and present a game based on a specific SDG theme.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 t="98835"/>
          <a:stretch>
            <a:fillRect/>
          </a:stretch>
        </p:blipFill>
        <p:spPr>
          <a:xfrm flipV="1">
            <a:off x="0" y="-23697"/>
            <a:ext cx="12192000" cy="141903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 l="1070" r="82535" b="86581"/>
          <a:stretch>
            <a:fillRect/>
          </a:stretch>
        </p:blipFill>
        <p:spPr>
          <a:xfrm>
            <a:off x="185540" y="6149973"/>
            <a:ext cx="698376" cy="571500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sp>
        <p:nvSpPr>
          <p:cNvPr id="13" name="AutoShape 13"/>
          <p:cNvSpPr/>
          <p:nvPr/>
        </p:nvSpPr>
        <p:spPr>
          <a:xfrm>
            <a:off x="7930102" y="1932863"/>
            <a:ext cx="3418383" cy="13589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12500"/>
              </a:lnSpc>
              <a:defRPr/>
            </a:pPr>
            <a:r>
              <a:rPr lang="en-US" sz="1800" b="1" i="0" u="none" strike="noStrike" dirty="0">
                <a:solidFill>
                  <a:srgbClr val="1F2329"/>
                </a:solidFill>
                <a:latin typeface="Noto Sans SC"/>
                <a:ea typeface="Noto Sans SC"/>
                <a:cs typeface="Noto Sans SC"/>
                <a:sym typeface="Noto Sans SC"/>
              </a:rPr>
              <a:t>🚩3. Adventure Settlement
</a:t>
            </a:r>
            <a:endParaRPr lang="en-US" sz="1100" dirty="0"/>
          </a:p>
          <a:p>
            <a:pPr indent="0" algn="l">
              <a:lnSpc>
                <a:spcPct val="112500"/>
              </a:lnSpc>
            </a:pPr>
            <a:r>
              <a:rPr lang="en-US" sz="1400" b="0" i="0" u="none" strike="noStrike" dirty="0">
                <a:solidFill>
                  <a:srgbClr val="1F2329"/>
                </a:solidFill>
                <a:latin typeface="Play"/>
                <a:ea typeface="Play"/>
                <a:cs typeface="Play"/>
                <a:sym typeface="Play"/>
              </a:rPr>
              <a:t>Expand your understanding about SDGs </a:t>
            </a:r>
          </a:p>
          <a:p>
            <a:pPr indent="0" algn="l">
              <a:lnSpc>
                <a:spcPct val="112500"/>
              </a:lnSpc>
            </a:pPr>
            <a:r>
              <a:rPr lang="en-US" sz="1400" b="0" i="0" u="none" strike="noStrike" dirty="0">
                <a:solidFill>
                  <a:srgbClr val="1F2329"/>
                </a:solidFill>
                <a:latin typeface="Play"/>
                <a:ea typeface="Play"/>
                <a:cs typeface="Play"/>
                <a:sym typeface="Play"/>
              </a:rPr>
              <a:t>in future learning and take actions.</a:t>
            </a:r>
          </a:p>
        </p:txBody>
      </p:sp>
      <p:sp>
        <p:nvSpPr>
          <p:cNvPr id="14" name="AutoShape 14"/>
          <p:cNvSpPr/>
          <p:nvPr/>
        </p:nvSpPr>
        <p:spPr>
          <a:xfrm>
            <a:off x="5003657" y="3925769"/>
            <a:ext cx="1855548" cy="457349"/>
          </a:xfrm>
          <a:prstGeom prst="roundRect">
            <a:avLst/>
          </a:prstGeom>
          <a:solidFill>
            <a:srgbClr val="FFC60A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wrap="square" lIns="127000" tIns="127000" rIns="127000" bIns="127000" rtlCol="0" anchor="ctr"/>
          <a:lstStyle/>
          <a:p>
            <a:pPr indent="0" algn="ctr">
              <a:lnSpc>
                <a:spcPct val="100000"/>
              </a:lnSpc>
              <a:defRPr/>
            </a:pPr>
            <a:r>
              <a:rPr lang="en-US" sz="1800" b="1" i="0" u="none" strike="noStrike" dirty="0">
                <a:solidFill>
                  <a:srgbClr val="FFFFFF"/>
                </a:solidFill>
                <a:highlight>
                  <a:srgbClr val="FFFFFF">
                    <a:alpha val="0"/>
                  </a:srgbClr>
                </a:highlight>
                <a:latin typeface="Play"/>
                <a:ea typeface="Play"/>
                <a:cs typeface="Play"/>
                <a:sym typeface="Play"/>
              </a:rPr>
              <a:t>  Toolbox</a:t>
            </a:r>
            <a:endParaRPr lang="en-US" sz="1100" dirty="0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 l="21969" t="9143" r="64406" b="9088"/>
          <a:stretch>
            <a:fillRect/>
          </a:stretch>
        </p:blipFill>
        <p:spPr>
          <a:xfrm>
            <a:off x="4600454" y="3691291"/>
            <a:ext cx="806405" cy="850024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rcRect l="6609" t="50000" r="56953" b="1797"/>
          <a:stretch>
            <a:fillRect/>
          </a:stretch>
        </p:blipFill>
        <p:spPr>
          <a:xfrm>
            <a:off x="1734224" y="-1480195"/>
            <a:ext cx="706722" cy="933216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5400000">
            <a:off x="10114806" y="5345552"/>
            <a:ext cx="639794" cy="858868"/>
          </a:xfrm>
          <a:prstGeom prst="rect">
            <a:avLst/>
          </a:prstGeom>
          <a:ln w="12700">
            <a:noFill/>
            <a:prstDash val="solid"/>
          </a:ln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97342" y="4669822"/>
            <a:ext cx="998638" cy="1407075"/>
          </a:xfrm>
          <a:prstGeom prst="rect">
            <a:avLst/>
          </a:prstGeom>
          <a:ln w="12700">
            <a:noFill/>
            <a:prstDash val="solid"/>
          </a:ln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2557" y="4694104"/>
            <a:ext cx="2591624" cy="1395538"/>
          </a:xfrm>
          <a:prstGeom prst="rect">
            <a:avLst/>
          </a:prstGeom>
          <a:ln w="12700">
            <a:noFill/>
            <a:prstDash val="solid"/>
          </a:ln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96196" y="4687661"/>
            <a:ext cx="1050410" cy="1414062"/>
          </a:xfrm>
          <a:prstGeom prst="rect">
            <a:avLst/>
          </a:prstGeom>
          <a:ln w="12700">
            <a:noFill/>
            <a:prstDash val="solid"/>
          </a:ln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3"/>
          <a:srcRect t="3737" b="48454"/>
          <a:stretch>
            <a:fillRect/>
          </a:stretch>
        </p:blipFill>
        <p:spPr>
          <a:xfrm>
            <a:off x="4964687" y="5370530"/>
            <a:ext cx="2429689" cy="724353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88807" y="4687661"/>
            <a:ext cx="996916" cy="1407222"/>
          </a:xfrm>
          <a:prstGeom prst="rect">
            <a:avLst/>
          </a:prstGeom>
          <a:ln w="12700">
            <a:noFill/>
            <a:prstDash val="solid"/>
          </a:ln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25341" y="4719667"/>
            <a:ext cx="661747" cy="654426"/>
          </a:xfrm>
          <a:prstGeom prst="rect">
            <a:avLst/>
          </a:prstGeom>
          <a:ln w="12700">
            <a:noFill/>
            <a:prstDash val="solid"/>
          </a:ln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87971" y="4687661"/>
            <a:ext cx="762000" cy="498899"/>
          </a:xfrm>
          <a:prstGeom prst="roundRect">
            <a:avLst>
              <a:gd name="adj" fmla="val 12728"/>
            </a:avLst>
          </a:prstGeom>
          <a:ln w="12700">
            <a:noFill/>
            <a:prstDash val="solid"/>
          </a:ln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64687" y="4691937"/>
            <a:ext cx="762000" cy="497565"/>
          </a:xfrm>
          <a:prstGeom prst="roundRect">
            <a:avLst>
              <a:gd name="adj" fmla="val 12762"/>
            </a:avLst>
          </a:prstGeom>
          <a:ln w="12700">
            <a:noFill/>
            <a:prstDash val="solid"/>
          </a:ln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73254" y="4687661"/>
            <a:ext cx="762000" cy="498072"/>
          </a:xfrm>
          <a:prstGeom prst="roundRect">
            <a:avLst>
              <a:gd name="adj" fmla="val 12749"/>
            </a:avLst>
          </a:prstGeom>
          <a:ln w="12700">
            <a:noFill/>
            <a:prstDash val="solid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">
            <a:extLst>
              <a:ext uri="{FF2B5EF4-FFF2-40B4-BE49-F238E27FC236}">
                <a16:creationId xmlns:a16="http://schemas.microsoft.com/office/drawing/2014/main" id="{D7EBAC2C-F5DE-787D-FA0C-9FD603E9DF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7" t="2985" r="53488" b="53877"/>
          <a:stretch>
            <a:fillRect/>
          </a:stretch>
        </p:blipFill>
        <p:spPr>
          <a:xfrm>
            <a:off x="8658162" y="4128434"/>
            <a:ext cx="863600" cy="832599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grpSp>
        <p:nvGrpSpPr>
          <p:cNvPr id="22" name="Group 15">
            <a:extLst>
              <a:ext uri="{FF2B5EF4-FFF2-40B4-BE49-F238E27FC236}">
                <a16:creationId xmlns:a16="http://schemas.microsoft.com/office/drawing/2014/main" id="{378C12D4-9700-88FA-761F-A2072E9E1593}"/>
              </a:ext>
            </a:extLst>
          </p:cNvPr>
          <p:cNvGrpSpPr/>
          <p:nvPr/>
        </p:nvGrpSpPr>
        <p:grpSpPr>
          <a:xfrm>
            <a:off x="3401127" y="3805138"/>
            <a:ext cx="5092633" cy="1155895"/>
            <a:chOff x="5478413" y="4721462"/>
            <a:chExt cx="5305063" cy="1455771"/>
          </a:xfrm>
        </p:grpSpPr>
        <p:sp>
          <p:nvSpPr>
            <p:cNvPr id="23" name="AutoShape 16">
              <a:extLst>
                <a:ext uri="{FF2B5EF4-FFF2-40B4-BE49-F238E27FC236}">
                  <a16:creationId xmlns:a16="http://schemas.microsoft.com/office/drawing/2014/main" id="{10D7A0FF-493E-B82A-8BE7-72D6244231F6}"/>
                </a:ext>
              </a:extLst>
            </p:cNvPr>
            <p:cNvSpPr/>
            <p:nvPr/>
          </p:nvSpPr>
          <p:spPr>
            <a:xfrm>
              <a:off x="5478413" y="4721462"/>
              <a:ext cx="5155122" cy="1455771"/>
            </a:xfrm>
            <a:prstGeom prst="roundRect">
              <a:avLst/>
            </a:prstGeom>
            <a:solidFill>
              <a:srgbClr val="FFFCF9">
                <a:alpha val="100000"/>
              </a:srgbClr>
            </a:solidFill>
            <a:ln w="25400" cap="flat" cmpd="sng">
              <a:solidFill>
                <a:srgbClr val="2B2F36">
                  <a:alpha val="100000"/>
                </a:srgbClr>
              </a:solidFill>
              <a:prstDash val="solid"/>
              <a:round/>
            </a:ln>
            <a:effectLst>
              <a:outerShdw dist="101600" dir="2700000" algn="tl" rotWithShape="0">
                <a:srgbClr val="000000">
                  <a:alpha val="21000"/>
                </a:srgbClr>
              </a:outerShdw>
            </a:effectLst>
          </p:spPr>
          <p:txBody>
            <a:bodyPr wrap="square" lIns="127000" tIns="127000" rIns="127000" bIns="12700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/>
            </a:p>
          </p:txBody>
        </p:sp>
        <p:sp>
          <p:nvSpPr>
            <p:cNvPr id="24" name="AutoShape 17">
              <a:extLst>
                <a:ext uri="{FF2B5EF4-FFF2-40B4-BE49-F238E27FC236}">
                  <a16:creationId xmlns:a16="http://schemas.microsoft.com/office/drawing/2014/main" id="{1DABE971-D373-968D-D4B8-B0AA85AF2C80}"/>
                </a:ext>
              </a:extLst>
            </p:cNvPr>
            <p:cNvSpPr/>
            <p:nvPr/>
          </p:nvSpPr>
          <p:spPr>
            <a:xfrm>
              <a:off x="10360252" y="5449348"/>
              <a:ext cx="406015" cy="511403"/>
            </a:xfrm>
            <a:prstGeom prst="rtTriangle">
              <a:avLst/>
            </a:prstGeom>
            <a:solidFill>
              <a:srgbClr val="FFFCF7">
                <a:alpha val="100000"/>
              </a:srgbClr>
            </a:solidFill>
            <a:ln w="25400">
              <a:noFill/>
              <a:prstDash val="solid"/>
            </a:ln>
          </p:spPr>
          <p:txBody>
            <a:bodyPr wrap="square" lIns="127000" tIns="127000" rIns="76200" bIns="12700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/>
            </a:p>
          </p:txBody>
        </p:sp>
        <p:cxnSp>
          <p:nvCxnSpPr>
            <p:cNvPr id="25" name="Connector 19">
              <a:extLst>
                <a:ext uri="{FF2B5EF4-FFF2-40B4-BE49-F238E27FC236}">
                  <a16:creationId xmlns:a16="http://schemas.microsoft.com/office/drawing/2014/main" id="{34E91B94-3686-9994-42CE-B4EB13D3B8FB}"/>
                </a:ext>
              </a:extLst>
            </p:cNvPr>
            <p:cNvCxnSpPr>
              <a:cxnSpLocks/>
            </p:cNvCxnSpPr>
            <p:nvPr/>
          </p:nvCxnSpPr>
          <p:spPr>
            <a:xfrm>
              <a:off x="10630834" y="5772856"/>
              <a:ext cx="150737" cy="175195"/>
            </a:xfrm>
            <a:prstGeom prst="straightConnector1">
              <a:avLst/>
            </a:prstGeom>
            <a:solidFill>
              <a:srgbClr val="DEE0E3">
                <a:alpha val="100000"/>
              </a:srgbClr>
            </a:solidFill>
            <a:ln w="25400">
              <a:solidFill>
                <a:srgbClr val="2B2F36"/>
              </a:solidFill>
              <a:prstDash val="solid"/>
              <a:headEnd type="none" w="lg" len="lg"/>
              <a:tailEnd type="none" w="lg" len="lg"/>
            </a:ln>
          </p:spPr>
        </p:cxnSp>
        <p:cxnSp>
          <p:nvCxnSpPr>
            <p:cNvPr id="26" name="Connector 20">
              <a:extLst>
                <a:ext uri="{FF2B5EF4-FFF2-40B4-BE49-F238E27FC236}">
                  <a16:creationId xmlns:a16="http://schemas.microsoft.com/office/drawing/2014/main" id="{412545BD-2EE0-D78A-1E09-0C610D5E017F}"/>
                </a:ext>
              </a:extLst>
            </p:cNvPr>
            <p:cNvCxnSpPr>
              <a:cxnSpLocks/>
            </p:cNvCxnSpPr>
            <p:nvPr/>
          </p:nvCxnSpPr>
          <p:spPr>
            <a:xfrm>
              <a:off x="10617589" y="5948051"/>
              <a:ext cx="165887" cy="0"/>
            </a:xfrm>
            <a:prstGeom prst="straightConnector1">
              <a:avLst/>
            </a:prstGeom>
            <a:solidFill>
              <a:srgbClr val="DEE0E3">
                <a:alpha val="100000"/>
              </a:srgbClr>
            </a:solidFill>
            <a:ln w="25400">
              <a:solidFill>
                <a:srgbClr val="2B2F36"/>
              </a:solidFill>
              <a:prstDash val="solid"/>
              <a:headEnd type="none" w="lg" len="lg"/>
              <a:tailEnd type="none" w="lg" len="lg"/>
            </a:ln>
          </p:spPr>
        </p:cxnSp>
      </p:grpSp>
      <p:sp>
        <p:nvSpPr>
          <p:cNvPr id="2" name="AutoShape 2"/>
          <p:cNvSpPr/>
          <p:nvPr/>
        </p:nvSpPr>
        <p:spPr>
          <a:xfrm>
            <a:off x="2235200" y="1753809"/>
            <a:ext cx="7721600" cy="19304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ctr">
              <a:lnSpc>
                <a:spcPct val="100000"/>
              </a:lnSpc>
              <a:defRPr/>
            </a:pPr>
            <a:r>
              <a:rPr lang="en-US" sz="5500" b="1" i="0" u="none" strike="noStrike">
                <a:solidFill>
                  <a:srgbClr val="2B2F36"/>
                </a:solidFill>
                <a:latin typeface="Noto Sans"/>
                <a:ea typeface="Noto Sans"/>
                <a:cs typeface="Noto Sans"/>
                <a:sym typeface="Noto Sans"/>
              </a:rPr>
              <a:t>  Task 3：</a:t>
            </a:r>
            <a:endParaRPr lang="en-US" sz="1100"/>
          </a:p>
          <a:p>
            <a:pPr indent="0" algn="ctr">
              <a:lnSpc>
                <a:spcPct val="100000"/>
              </a:lnSpc>
            </a:pPr>
            <a:r>
              <a:rPr lang="en-US" sz="5500" b="0" i="0" u="none" strike="noStrike">
                <a:solidFill>
                  <a:srgbClr val="2B2F36"/>
                </a:solidFill>
                <a:latin typeface="Noto Sans"/>
                <a:ea typeface="Noto Sans"/>
                <a:cs typeface="Noto Sans"/>
                <a:sym typeface="Noto Sans"/>
              </a:rPr>
              <a:t>Game Co-creation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t="98835"/>
          <a:stretch>
            <a:fillRect/>
          </a:stretch>
        </p:blipFill>
        <p:spPr>
          <a:xfrm flipV="1">
            <a:off x="0" y="-23697"/>
            <a:ext cx="12192000" cy="141903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070" r="82535" b="86581"/>
          <a:stretch>
            <a:fillRect/>
          </a:stretch>
        </p:blipFill>
        <p:spPr>
          <a:xfrm>
            <a:off x="185540" y="6149973"/>
            <a:ext cx="698376" cy="571500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0029" y="3951286"/>
            <a:ext cx="863600" cy="863600"/>
          </a:xfrm>
          <a:prstGeom prst="rect">
            <a:avLst/>
          </a:prstGeom>
          <a:ln w="12700">
            <a:noFill/>
            <a:prstDash val="solid"/>
          </a:ln>
        </p:spPr>
      </p:pic>
      <p:sp>
        <p:nvSpPr>
          <p:cNvPr id="14" name="AutoShape 14"/>
          <p:cNvSpPr/>
          <p:nvPr/>
        </p:nvSpPr>
        <p:spPr>
          <a:xfrm>
            <a:off x="4513189" y="3913186"/>
            <a:ext cx="3898900" cy="9398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0" i="0" u="none" strike="noStrike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The game design theme </a:t>
            </a:r>
            <a:r>
              <a:rPr lang="en-US" altLang="zh-CN" sz="1800" b="0" i="0" u="none" strike="noStrike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today </a:t>
            </a:r>
            <a:r>
              <a:rPr lang="en-US" sz="1800" b="0" i="0" u="none" strike="noStrike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is: </a:t>
            </a:r>
            <a:endParaRPr lang="en-US" sz="1100" dirty="0"/>
          </a:p>
          <a:p>
            <a:pPr indent="0" algn="l">
              <a:lnSpc>
                <a:spcPct val="125000"/>
              </a:lnSpc>
            </a:pPr>
            <a:r>
              <a:rPr lang="en-US" sz="1800" b="1" i="0" u="none" strike="noStrike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SDG 3 Good Health and Well-being</a:t>
            </a: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46982DF8-5B96-AB73-60F8-0EB99610F515}"/>
              </a:ext>
            </a:extLst>
          </p:cNvPr>
          <p:cNvSpPr/>
          <p:nvPr/>
        </p:nvSpPr>
        <p:spPr>
          <a:xfrm>
            <a:off x="9448800" y="5084064"/>
            <a:ext cx="1548384" cy="1146048"/>
          </a:xfrm>
          <a:prstGeom prst="ellipse">
            <a:avLst/>
          </a:prstGeom>
          <a:solidFill>
            <a:srgbClr val="FFF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306333" y="4746936"/>
            <a:ext cx="6032227" cy="1367353"/>
          </a:xfrm>
          <a:prstGeom prst="round1Rect">
            <a:avLst/>
          </a:prstGeom>
          <a:solidFill>
            <a:srgbClr val="FFFEF7">
              <a:alpha val="100000"/>
            </a:srgbClr>
          </a:solidFill>
          <a:ln w="25400" cap="flat" cmpd="sng">
            <a:solidFill>
              <a:srgbClr val="2B2F36">
                <a:alpha val="100000"/>
              </a:srgbClr>
            </a:solidFill>
            <a:prstDash val="solid"/>
            <a:round/>
          </a:ln>
          <a:effectLst>
            <a:outerShdw dist="101600" dir="2700000" algn="tl" rotWithShape="0">
              <a:srgbClr val="000000">
                <a:alpha val="21000"/>
              </a:srgbClr>
            </a:outerShdw>
          </a:effectLst>
        </p:spPr>
        <p:txBody>
          <a:bodyPr wrap="square" lIns="127000" tIns="127000" rIns="127000" bIns="127000" rtlCol="0" anchor="ctr"/>
          <a:lstStyle/>
          <a:p>
            <a:pPr algn="ctr">
              <a:defRPr/>
            </a:pPr>
            <a:endParaRPr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5000"/>
          </a:blip>
          <a:srcRect l="4746" t="5752" r="2515" b="7905"/>
          <a:stretch>
            <a:fillRect/>
          </a:stretch>
        </p:blipFill>
        <p:spPr>
          <a:xfrm rot="10800000" flipV="1">
            <a:off x="3669275" y="2000159"/>
            <a:ext cx="4853450" cy="2524106"/>
          </a:xfrm>
          <a:prstGeom prst="roundRect">
            <a:avLst>
              <a:gd name="adj" fmla="val 40500"/>
            </a:avLst>
          </a:prstGeom>
          <a:ln w="12700">
            <a:noFill/>
            <a:prstDash val="solid"/>
          </a:ln>
        </p:spPr>
      </p:pic>
      <p:sp>
        <p:nvSpPr>
          <p:cNvPr id="4" name="AutoShape 4"/>
          <p:cNvSpPr/>
          <p:nvPr/>
        </p:nvSpPr>
        <p:spPr>
          <a:xfrm rot="10800000" flipV="1">
            <a:off x="7741325" y="2033643"/>
            <a:ext cx="4470304" cy="2409715"/>
          </a:xfrm>
          <a:prstGeom prst="homePlate">
            <a:avLst/>
          </a:prstGeom>
          <a:solidFill>
            <a:srgbClr val="FFFA82">
              <a:alpha val="23000"/>
            </a:srgbClr>
          </a:solidFill>
          <a:ln w="25400" cap="flat" cmpd="sng">
            <a:noFill/>
            <a:prstDash val="solid"/>
            <a:round/>
          </a:ln>
          <a:effectLst>
            <a:outerShdw blurRad="304800" dist="190500" dir="2700000" algn="tl" rotWithShape="0">
              <a:srgbClr val="000000">
                <a:alpha val="14000"/>
              </a:srgbClr>
            </a:outerShdw>
          </a:effectLst>
        </p:spPr>
        <p:txBody>
          <a:bodyPr wrap="square" lIns="127000" tIns="127000" rIns="127000" bIns="1270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AutoShape 5"/>
          <p:cNvSpPr/>
          <p:nvPr/>
        </p:nvSpPr>
        <p:spPr>
          <a:xfrm>
            <a:off x="0" y="2033643"/>
            <a:ext cx="4470304" cy="2409715"/>
          </a:xfrm>
          <a:prstGeom prst="homePlate">
            <a:avLst/>
          </a:prstGeom>
          <a:solidFill>
            <a:srgbClr val="FFFA82">
              <a:alpha val="23000"/>
            </a:srgbClr>
          </a:solidFill>
          <a:ln w="25400" cap="flat" cmpd="sng">
            <a:noFill/>
            <a:prstDash val="solid"/>
            <a:round/>
          </a:ln>
          <a:effectLst>
            <a:outerShdw blurRad="304800" dist="190500" dir="2700000" algn="tl" rotWithShape="0">
              <a:srgbClr val="000000">
                <a:alpha val="14000"/>
              </a:srgbClr>
            </a:outerShdw>
          </a:effectLst>
        </p:spPr>
        <p:txBody>
          <a:bodyPr wrap="square" lIns="127000" tIns="127000" rIns="127000" bIns="127000" rtlCol="0" anchor="ctr"/>
          <a:lstStyle/>
          <a:p>
            <a:pPr algn="ctr">
              <a:defRPr/>
            </a:pPr>
            <a:endParaRPr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1070" r="82535" b="86581"/>
          <a:stretch>
            <a:fillRect/>
          </a:stretch>
        </p:blipFill>
        <p:spPr>
          <a:xfrm>
            <a:off x="185540" y="6149973"/>
            <a:ext cx="698376" cy="571500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sp>
        <p:nvSpPr>
          <p:cNvPr id="7" name="AutoShape 7"/>
          <p:cNvSpPr/>
          <p:nvPr/>
        </p:nvSpPr>
        <p:spPr>
          <a:xfrm>
            <a:off x="4799074" y="2523954"/>
            <a:ext cx="2819400" cy="12954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00000"/>
              </a:lnSpc>
              <a:defRPr/>
            </a:pPr>
            <a:r>
              <a:rPr lang="en-US" sz="6800" b="1" i="0" u="none" strike="noStrike">
                <a:solidFill>
                  <a:srgbClr val="2EA121"/>
                </a:solidFill>
                <a:latin typeface="Noto Sans SC"/>
                <a:ea typeface="Noto Sans SC"/>
                <a:cs typeface="Noto Sans SC"/>
                <a:sym typeface="Noto Sans SC"/>
              </a:rPr>
              <a:t>SDG 3</a:t>
            </a:r>
            <a:endParaRPr lang="en-US" sz="1100"/>
          </a:p>
        </p:txBody>
      </p:sp>
      <p:sp>
        <p:nvSpPr>
          <p:cNvPr id="8" name="AutoShape 8"/>
          <p:cNvSpPr/>
          <p:nvPr/>
        </p:nvSpPr>
        <p:spPr>
          <a:xfrm>
            <a:off x="1938707" y="435331"/>
            <a:ext cx="4622800" cy="14605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12500"/>
              </a:lnSpc>
              <a:defRPr/>
            </a:pPr>
            <a:r>
              <a:rPr lang="en-US" sz="1400" b="0" i="0" u="none" strike="noStrike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Ensure everyone (from infants to seniors) </a:t>
            </a:r>
            <a:endParaRPr lang="en-US" sz="1100" dirty="0"/>
          </a:p>
          <a:p>
            <a:pPr indent="0" algn="l">
              <a:lnSpc>
                <a:spcPct val="112500"/>
              </a:lnSpc>
            </a:pPr>
            <a:r>
              <a:rPr lang="en-US" sz="1400" b="0" i="0" u="none" strike="noStrike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can live a healthy life.</a:t>
            </a:r>
            <a:r>
              <a:rPr lang="en-US" sz="1400" b="1" i="0" u="none" strike="noStrike" dirty="0">
                <a:solidFill>
                  <a:srgbClr val="2EA121"/>
                </a:solidFill>
                <a:latin typeface="Noto Sans"/>
                <a:ea typeface="Noto Sans"/>
                <a:cs typeface="Noto Sans"/>
                <a:sym typeface="Noto Sans"/>
              </a:rPr>
              <a:t>
</a:t>
            </a:r>
          </a:p>
          <a:p>
            <a:pPr indent="0" algn="l">
              <a:lnSpc>
                <a:spcPct val="112500"/>
              </a:lnSpc>
            </a:pPr>
            <a:r>
              <a:rPr lang="en-US" sz="1400" b="1" i="0" u="none" strike="noStrike" dirty="0">
                <a:solidFill>
                  <a:srgbClr val="2EA121"/>
                </a:solidFill>
                <a:latin typeface="Play"/>
                <a:ea typeface="Play"/>
                <a:cs typeface="Play"/>
                <a:sym typeface="Play"/>
              </a:rPr>
              <a:t>Our Goal: </a:t>
            </a:r>
          </a:p>
          <a:p>
            <a:pPr indent="0" algn="l">
              <a:lnSpc>
                <a:spcPct val="112500"/>
              </a:lnSpc>
            </a:pPr>
            <a:r>
              <a:rPr lang="en-US" sz="1400" b="0" i="0" u="none" strike="noStrike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Max out the "Health Bar" for all of humanity!</a:t>
            </a:r>
          </a:p>
        </p:txBody>
      </p:sp>
      <p:sp>
        <p:nvSpPr>
          <p:cNvPr id="9" name="AutoShape 9"/>
          <p:cNvSpPr/>
          <p:nvPr/>
        </p:nvSpPr>
        <p:spPr>
          <a:xfrm>
            <a:off x="399429" y="2334061"/>
            <a:ext cx="3467100" cy="19177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83333"/>
              </a:lnSpc>
              <a:defRPr/>
            </a:pPr>
            <a:r>
              <a:rPr lang="en-US" sz="1800" b="1" i="0" u="none" strike="noStrike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Three Lines of Defense:</a:t>
            </a:r>
            <a:endParaRPr lang="en-US" sz="1100" dirty="0"/>
          </a:p>
          <a:p>
            <a:pPr indent="0" algn="l">
              <a:lnSpc>
                <a:spcPct val="83333"/>
              </a:lnSpc>
            </a:pPr>
            <a:endParaRPr lang="en-US" sz="1100" dirty="0"/>
          </a:p>
          <a:p>
            <a:pPr marL="177800" indent="-177800" algn="l">
              <a:lnSpc>
                <a:spcPct val="1125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en-US" sz="1400" b="0" i="0" u="none" strike="noStrike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Survival: Reduce maternal and infant mortality rates.</a:t>
            </a:r>
          </a:p>
          <a:p>
            <a:pPr marL="177800" indent="-177800" algn="l">
              <a:lnSpc>
                <a:spcPct val="1125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en-US" sz="1400" b="0" i="0" u="none" strike="noStrike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Defense: End infectious diseases and fight sudden outbreaks.</a:t>
            </a:r>
          </a:p>
          <a:p>
            <a:pPr indent="0" algn="l">
              <a:lnSpc>
                <a:spcPct val="112500"/>
              </a:lnSpc>
            </a:pPr>
            <a:endParaRPr lang="en-US" sz="1400" b="0" i="0" u="none" strike="noStrike" dirty="0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8717797" y="2256313"/>
            <a:ext cx="3167799" cy="2073196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83333"/>
              </a:lnSpc>
              <a:defRPr/>
            </a:pPr>
            <a:r>
              <a:rPr lang="en-US" sz="1800" b="1" i="0" u="none" strike="noStrike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Action Guide：</a:t>
            </a:r>
            <a:endParaRPr lang="en-US" sz="1100" dirty="0"/>
          </a:p>
          <a:p>
            <a:pPr indent="0" algn="l">
              <a:lnSpc>
                <a:spcPct val="83333"/>
              </a:lnSpc>
            </a:pPr>
            <a:endParaRPr lang="en-US" sz="1100" dirty="0"/>
          </a:p>
          <a:p>
            <a:pPr marL="177800" indent="-177800" algn="l">
              <a:lnSpc>
                <a:spcPct val="1125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en-US" sz="1400" b="0" i="0" u="none" strike="noStrike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Share the importance of health with family and friends.</a:t>
            </a:r>
          </a:p>
          <a:p>
            <a:pPr marL="177800" indent="-177800" algn="l">
              <a:lnSpc>
                <a:spcPct val="1125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en-US" sz="1400" b="0" i="0" u="none" strike="noStrike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Break the stigma against mental health and all kinds of illness.</a:t>
            </a:r>
          </a:p>
          <a:p>
            <a:pPr marL="177800" indent="-177800" algn="l">
              <a:lnSpc>
                <a:spcPct val="1125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en-US" sz="1400" b="0" i="0" u="none" strike="noStrike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Get enough sleep and maintain a regular routine.</a:t>
            </a:r>
          </a:p>
        </p:txBody>
      </p:sp>
      <p:sp>
        <p:nvSpPr>
          <p:cNvPr id="11" name="AutoShape 11"/>
          <p:cNvSpPr/>
          <p:nvPr/>
        </p:nvSpPr>
        <p:spPr>
          <a:xfrm>
            <a:off x="8522725" y="308331"/>
            <a:ext cx="3773234" cy="16256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00000"/>
              </a:lnSpc>
              <a:defRPr/>
            </a:pPr>
            <a:r>
              <a:rPr lang="en-US" sz="3000" b="1" i="0" u="none" strike="noStrike">
                <a:solidFill>
                  <a:srgbClr val="2EA121"/>
                </a:solidFill>
                <a:latin typeface="Noto Sans"/>
                <a:ea typeface="Noto Sans"/>
                <a:cs typeface="Noto Sans"/>
                <a:sym typeface="Noto Sans"/>
              </a:rPr>
              <a:t>“Health is a fundamental human right.”</a:t>
            </a:r>
            <a:endParaRPr lang="en-US" sz="1100"/>
          </a:p>
        </p:txBody>
      </p:sp>
      <p:sp>
        <p:nvSpPr>
          <p:cNvPr id="12" name="AutoShape 12"/>
          <p:cNvSpPr/>
          <p:nvPr/>
        </p:nvSpPr>
        <p:spPr>
          <a:xfrm>
            <a:off x="534728" y="4235379"/>
            <a:ext cx="4000500" cy="21082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sz="4600" b="1" i="0" u="none" strike="noStrike" dirty="0">
                <a:solidFill>
                  <a:srgbClr val="2EA121"/>
                </a:solidFill>
                <a:latin typeface="Play"/>
                <a:ea typeface="Play"/>
                <a:cs typeface="Play"/>
                <a:sym typeface="Play"/>
              </a:rPr>
              <a:t>50%</a:t>
            </a:r>
            <a:r>
              <a:rPr lang="en-US" sz="4600" b="1" i="0" u="none" strike="noStrike" dirty="0">
                <a:solidFill>
                  <a:srgbClr val="2EA121"/>
                </a:solidFill>
                <a:latin typeface="Noto Sans SC"/>
                <a:ea typeface="Noto Sans SC"/>
                <a:cs typeface="Noto Sans SC"/>
                <a:sym typeface="Noto Sans SC"/>
              </a:rPr>
              <a:t> </a:t>
            </a:r>
            <a:endParaRPr lang="en-US" sz="1100" dirty="0"/>
          </a:p>
          <a:p>
            <a:pPr indent="0" algn="l">
              <a:lnSpc>
                <a:spcPct val="125000"/>
              </a:lnSpc>
            </a:pPr>
            <a:r>
              <a:rPr lang="en-US" sz="1600" b="0" i="0" u="none" strike="noStrike" dirty="0">
                <a:solidFill>
                  <a:srgbClr val="000000"/>
                </a:solidFill>
                <a:latin typeface="Noto Sans SC"/>
                <a:ea typeface="Noto Sans SC"/>
                <a:cs typeface="Noto Sans SC"/>
                <a:sym typeface="Noto Sans SC"/>
              </a:rPr>
              <a:t>of the world's population still lacks access to basic healthcare services.</a:t>
            </a:r>
          </a:p>
          <a:p>
            <a:pPr indent="0" algn="l">
              <a:lnSpc>
                <a:spcPct val="125000"/>
              </a:lnSpc>
            </a:pPr>
            <a:endParaRPr lang="en-US" sz="1600" b="0" i="0" u="none" strike="noStrike" dirty="0">
              <a:solidFill>
                <a:srgbClr val="000000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5826047" y="4800529"/>
            <a:ext cx="5083874" cy="1260165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/>
          <a:lstStyle/>
          <a:p>
            <a:pPr indent="0" algn="l">
              <a:lnSpc>
                <a:spcPct val="150000"/>
              </a:lnSpc>
              <a:defRPr/>
            </a:pPr>
            <a:r>
              <a:rPr lang="en-US" sz="1800" b="1" i="0" u="none" strike="noStrike" dirty="0">
                <a:solidFill>
                  <a:srgbClr val="2EA121"/>
                </a:solidFill>
                <a:latin typeface="Play"/>
                <a:ea typeface="Play"/>
                <a:cs typeface="Play"/>
                <a:sym typeface="Play"/>
              </a:rPr>
              <a:t>Why does this matter to us?</a:t>
            </a:r>
            <a:endParaRPr lang="en-US" sz="1100" dirty="0"/>
          </a:p>
          <a:p>
            <a:pPr indent="0" algn="l">
              <a:lnSpc>
                <a:spcPct val="125000"/>
              </a:lnSpc>
            </a:pPr>
            <a:r>
              <a:rPr lang="en-US" sz="1400" b="1" i="0" u="none" strike="noStrike" dirty="0">
                <a:solidFill>
                  <a:srgbClr val="1F2329"/>
                </a:solidFill>
                <a:latin typeface="Noto Sans"/>
                <a:ea typeface="Noto Sans"/>
                <a:cs typeface="Noto Sans"/>
                <a:sym typeface="Noto Sans"/>
              </a:rPr>
              <a:t>Mental Resilience:</a:t>
            </a:r>
            <a:r>
              <a:rPr lang="en-US" sz="1400" b="0" i="0" u="none" strike="noStrike" dirty="0">
                <a:solidFill>
                  <a:srgbClr val="1F2329"/>
                </a:solidFill>
                <a:latin typeface="Noto Sans"/>
                <a:ea typeface="Noto Sans"/>
                <a:cs typeface="Noto Sans"/>
                <a:sym typeface="Noto Sans"/>
              </a:rPr>
              <a:t> Learning how to manage emotions and stay calm under academic pressure.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alphaModFix amt="19000"/>
          </a:blip>
          <a:stretch>
            <a:fillRect/>
          </a:stretch>
        </p:blipFill>
        <p:spPr>
          <a:xfrm>
            <a:off x="10909921" y="1558834"/>
            <a:ext cx="882650" cy="882650"/>
          </a:xfrm>
          <a:prstGeom prst="rect">
            <a:avLst/>
          </a:prstGeom>
          <a:ln w="12700">
            <a:noFill/>
            <a:prstDash val="solid"/>
          </a:ln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2019" y="4931759"/>
            <a:ext cx="1014028" cy="1014028"/>
          </a:xfrm>
          <a:prstGeom prst="rect">
            <a:avLst/>
          </a:prstGeom>
          <a:ln w="12700">
            <a:noFill/>
            <a:prstDash val="solid"/>
          </a:ln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824" y="517881"/>
            <a:ext cx="1300561" cy="1295400"/>
          </a:xfrm>
          <a:prstGeom prst="rect">
            <a:avLst/>
          </a:prstGeom>
          <a:ln w="12700">
            <a:noFill/>
            <a:prstDash val="solid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91102" y="2423850"/>
            <a:ext cx="10947400" cy="3558538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12500"/>
              </a:lnSpc>
              <a:defRPr/>
            </a:pPr>
            <a:r>
              <a:rPr lang="en-US" sz="1800" b="1" i="0" u="none" strike="noStrike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Player： </a:t>
            </a:r>
            <a:r>
              <a:rPr lang="en-US" sz="1800" b="0" i="0" u="none" strike="noStrike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Children undergoing rehabilitation challenges.</a:t>
            </a:r>
            <a:endParaRPr lang="en-US" sz="1100" dirty="0"/>
          </a:p>
          <a:p>
            <a:pPr indent="0" algn="l">
              <a:lnSpc>
                <a:spcPct val="112500"/>
              </a:lnSpc>
            </a:pPr>
            <a:endParaRPr lang="en-US" sz="1100" dirty="0"/>
          </a:p>
          <a:p>
            <a:pPr indent="0" algn="l">
              <a:lnSpc>
                <a:spcPct val="112500"/>
              </a:lnSpc>
            </a:pPr>
            <a:r>
              <a:rPr lang="en-US" sz="1800" b="1" i="0" u="none" strike="noStrike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Rules：</a:t>
            </a:r>
          </a:p>
          <a:p>
            <a:pPr marL="228600" indent="-228600" algn="l">
              <a:lnSpc>
                <a:spcPct val="112500"/>
              </a:lnSpc>
              <a:buClr>
                <a:srgbClr val="000000"/>
              </a:buClr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Roll the dice on the world map, challenge "</a:t>
            </a:r>
            <a:r>
              <a:rPr lang="en-US" sz="1800" b="0" i="1" u="none" strike="noStrike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Low-Fat Diet Island</a:t>
            </a:r>
            <a:r>
              <a:rPr lang="en-US" sz="1800" b="0" i="0" u="none" strike="noStrike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", "</a:t>
            </a:r>
            <a:r>
              <a:rPr lang="en-US" sz="1800" b="0" i="1" u="none" strike="noStrike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Hygiene Diet Island</a:t>
            </a:r>
            <a:r>
              <a:rPr lang="en-US" sz="1800" b="0" i="0" u="none" strike="noStrike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", and "</a:t>
            </a:r>
            <a:r>
              <a:rPr lang="en-US" sz="1800" b="0" i="1" u="none" strike="noStrike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Low-Residue Diet Island</a:t>
            </a:r>
            <a:r>
              <a:rPr lang="en-US" sz="1800" b="0" i="0" u="none" strike="noStrike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". </a:t>
            </a:r>
          </a:p>
          <a:p>
            <a:pPr marL="228600" indent="-228600" algn="l">
              <a:lnSpc>
                <a:spcPct val="112500"/>
              </a:lnSpc>
              <a:buClr>
                <a:srgbClr val="000000"/>
              </a:buClr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Swipe or tap the screen to catch healthy food and eliminate bacteria and high-fat monsters.</a:t>
            </a:r>
          </a:p>
          <a:p>
            <a:pPr marL="228600" indent="-228600">
              <a:lnSpc>
                <a:spcPct val="112500"/>
              </a:lnSpc>
              <a:buChar char="•"/>
            </a:pPr>
            <a:r>
              <a:rPr lang="en-US" altLang="zh-CN" sz="1800" dirty="0">
                <a:latin typeface="Noto Sans"/>
                <a:ea typeface="Noto Sans"/>
                <a:cs typeface="Noto Sans"/>
                <a:sym typeface="Noto Sans"/>
              </a:rPr>
              <a:t>Answer</a:t>
            </a:r>
            <a:r>
              <a:rPr lang="en-US" sz="1800" b="0" i="0" u="none" strike="noStrike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random diet quizzes to earn points and avoid traps.</a:t>
            </a:r>
          </a:p>
          <a:p>
            <a:pPr marL="228600" indent="-228600" algn="l">
              <a:lnSpc>
                <a:spcPct val="112500"/>
              </a:lnSpc>
              <a:buClr>
                <a:srgbClr val="000000"/>
              </a:buClr>
              <a:buChar char="•"/>
            </a:pPr>
            <a:endParaRPr lang="en-US" sz="1800" b="0" i="0" u="none" strike="noStrike" dirty="0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algn="l">
              <a:lnSpc>
                <a:spcPct val="112500"/>
              </a:lnSpc>
            </a:pPr>
            <a:r>
              <a:rPr lang="en-US" sz="1800" b="1" i="0" u="none" strike="noStrike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Goal</a:t>
            </a:r>
            <a:r>
              <a:rPr lang="zh-CN" altLang="en-US" sz="1800" b="1" i="0" u="none" strike="noStrike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：</a:t>
            </a:r>
            <a:r>
              <a:rPr lang="en-US" sz="1800" b="0" i="0" u="none" strike="noStrike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Defeat monsters, pass levels, and collect "Recovery Medals".</a:t>
            </a:r>
          </a:p>
          <a:p>
            <a:pPr indent="0" algn="l">
              <a:lnSpc>
                <a:spcPct val="112500"/>
              </a:lnSpc>
            </a:pPr>
            <a:endParaRPr lang="en-US" sz="1800" b="0" i="0" u="none" strike="noStrike" dirty="0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algn="l">
              <a:lnSpc>
                <a:spcPct val="112500"/>
              </a:lnSpc>
            </a:pPr>
            <a:r>
              <a:rPr lang="en-US" sz="1800" b="1" i="0" u="none" strike="noStrike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Highlight：</a:t>
            </a:r>
            <a:r>
              <a:rPr lang="en-US" sz="1800" b="0" i="0" u="none" strike="noStrike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It turns boring dietary restrictions into an action game for learning rehabilitation diets.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070" r="82535" b="86581"/>
          <a:stretch>
            <a:fillRect/>
          </a:stretch>
        </p:blipFill>
        <p:spPr>
          <a:xfrm>
            <a:off x="185540" y="6149973"/>
            <a:ext cx="698376" cy="571500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sp>
        <p:nvSpPr>
          <p:cNvPr id="4" name="AutoShape 4"/>
          <p:cNvSpPr/>
          <p:nvPr/>
        </p:nvSpPr>
        <p:spPr>
          <a:xfrm>
            <a:off x="471597" y="475663"/>
            <a:ext cx="4737100" cy="8636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00000"/>
              </a:lnSpc>
              <a:defRPr/>
            </a:pPr>
            <a:r>
              <a:rPr lang="en-US" sz="4000" b="1" i="0" u="none" strike="noStrike">
                <a:solidFill>
                  <a:srgbClr val="2B2F36"/>
                </a:solidFill>
                <a:latin typeface="Noto Sans"/>
                <a:ea typeface="Noto Sans"/>
                <a:cs typeface="Noto Sans"/>
                <a:sym typeface="Noto Sans"/>
              </a:rPr>
              <a:t>Game Example</a:t>
            </a:r>
            <a:endParaRPr lang="en-US" sz="110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r="54096"/>
          <a:stretch>
            <a:fillRect/>
          </a:stretch>
        </p:blipFill>
        <p:spPr>
          <a:xfrm>
            <a:off x="5549842" y="644050"/>
            <a:ext cx="2821253" cy="1582276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54096"/>
          <a:stretch>
            <a:fillRect/>
          </a:stretch>
        </p:blipFill>
        <p:spPr>
          <a:xfrm>
            <a:off x="8717249" y="644050"/>
            <a:ext cx="2821253" cy="1582276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sp>
        <p:nvSpPr>
          <p:cNvPr id="7" name="AutoShape 7"/>
          <p:cNvSpPr/>
          <p:nvPr/>
        </p:nvSpPr>
        <p:spPr>
          <a:xfrm>
            <a:off x="381000" y="1435188"/>
            <a:ext cx="4368844" cy="615661"/>
          </a:xfrm>
          <a:prstGeom prst="roundRect">
            <a:avLst/>
          </a:prstGeom>
          <a:solidFill>
            <a:srgbClr val="FFFEF9">
              <a:alpha val="100000"/>
            </a:srgbClr>
          </a:solidFill>
          <a:ln w="25400" cap="flat" cmpd="sng">
            <a:solidFill>
              <a:srgbClr val="000000">
                <a:alpha val="100000"/>
              </a:srgbClr>
            </a:solidFill>
            <a:prstDash val="solid"/>
            <a:round/>
          </a:ln>
          <a:effectLst>
            <a:outerShdw dist="101600" dir="2700000" algn="tl" rotWithShape="0">
              <a:srgbClr val="000000">
                <a:alpha val="15000"/>
              </a:srgbClr>
            </a:outerShdw>
          </a:effectLst>
        </p:spPr>
        <p:txBody>
          <a:bodyPr wrap="square" lIns="127000" tIns="127000" rIns="127000" bIns="127000" rtlCol="0" anchor="ctr"/>
          <a:lstStyle/>
          <a:p>
            <a:pPr indent="0" algn="ctr">
              <a:lnSpc>
                <a:spcPct val="100000"/>
              </a:lnSpc>
              <a:defRPr/>
            </a:pPr>
            <a:r>
              <a:rPr lang="en-US" sz="2200" b="1" i="0" u="none" strike="noStrike">
                <a:solidFill>
                  <a:srgbClr val="000000"/>
                </a:solidFill>
                <a:highlight>
                  <a:srgbClr val="FFFFFF">
                    <a:alpha val="0"/>
                  </a:srgbClr>
                </a:highlight>
                <a:latin typeface="Noto Sans"/>
                <a:ea typeface="Noto Sans"/>
                <a:cs typeface="Noto Sans"/>
                <a:sym typeface="Noto Sans"/>
              </a:rPr>
              <a:t>Defeat the Leukemia Demon</a:t>
            </a:r>
            <a:endParaRPr lang="en-US" sz="11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80632" y="1378579"/>
            <a:ext cx="5105400" cy="7366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12500"/>
              </a:lnSpc>
              <a:defRPr/>
            </a:pPr>
            <a:r>
              <a:rPr lang="en-US" sz="2800" b="0" i="0" u="none" strike="noStrike">
                <a:solidFill>
                  <a:srgbClr val="D83931"/>
                </a:solidFill>
                <a:latin typeface="Play"/>
                <a:ea typeface="Play"/>
                <a:cs typeface="Play"/>
                <a:sym typeface="Play"/>
              </a:rPr>
              <a:t>Time limit:</a:t>
            </a:r>
            <a:r>
              <a:rPr lang="en-US" sz="2800" b="1" i="0" u="none" strike="noStrike">
                <a:solidFill>
                  <a:srgbClr val="D83931"/>
                </a:solidFill>
                <a:latin typeface="Play"/>
                <a:ea typeface="Play"/>
                <a:cs typeface="Play"/>
                <a:sym typeface="Play"/>
              </a:rPr>
              <a:t> 40 minutes</a:t>
            </a:r>
            <a:endParaRPr lang="en-US" sz="1100"/>
          </a:p>
        </p:txBody>
      </p:sp>
      <p:sp>
        <p:nvSpPr>
          <p:cNvPr id="3" name="AutoShape 3"/>
          <p:cNvSpPr/>
          <p:nvPr/>
        </p:nvSpPr>
        <p:spPr>
          <a:xfrm>
            <a:off x="2420620" y="2282814"/>
            <a:ext cx="7820660" cy="12319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33333"/>
              </a:lnSpc>
              <a:defRPr/>
            </a:pPr>
            <a:r>
              <a:rPr lang="en-US" sz="2400" b="0" i="0" u="none" strike="noStrike" dirty="0">
                <a:solidFill>
                  <a:srgbClr val="1F2329"/>
                </a:solidFill>
                <a:latin typeface="Noto Sans"/>
                <a:ea typeface="Noto Sans"/>
                <a:cs typeface="Noto Sans"/>
                <a:sym typeface="Noto Sans"/>
              </a:rPr>
              <a:t>🚩10 mins to discuss </a:t>
            </a:r>
            <a:r>
              <a:rPr lang="en-US" sz="2400" b="1" i="0" u="none" strike="noStrike" dirty="0">
                <a:solidFill>
                  <a:srgbClr val="1F2329"/>
                </a:solidFill>
                <a:latin typeface="Noto Sans"/>
                <a:ea typeface="Noto Sans"/>
                <a:cs typeface="Noto Sans"/>
                <a:sym typeface="Noto Sans"/>
              </a:rPr>
              <a:t>game goal &amp; gameplay</a:t>
            </a:r>
            <a:endParaRPr lang="en-US" sz="1100" dirty="0"/>
          </a:p>
          <a:p>
            <a:pPr indent="0" algn="l">
              <a:lnSpc>
                <a:spcPct val="133333"/>
              </a:lnSpc>
            </a:pPr>
            <a:r>
              <a:rPr lang="en-US" sz="2400" b="1" i="0" u="none" strike="noStrike" dirty="0">
                <a:solidFill>
                  <a:srgbClr val="1F2329"/>
                </a:solidFill>
                <a:latin typeface="Noto Sans"/>
                <a:ea typeface="Noto Sans"/>
                <a:cs typeface="Noto Sans"/>
                <a:sym typeface="Noto Sans"/>
              </a:rPr>
              <a:t>🚩</a:t>
            </a:r>
            <a:r>
              <a:rPr lang="en-US" sz="2400" b="0" i="0" u="none" strike="noStrike" dirty="0">
                <a:solidFill>
                  <a:srgbClr val="1F2329"/>
                </a:solidFill>
                <a:latin typeface="Noto Sans"/>
                <a:ea typeface="Noto Sans"/>
                <a:cs typeface="Noto Sans"/>
                <a:sym typeface="Noto Sans"/>
              </a:rPr>
              <a:t>30 mins to</a:t>
            </a:r>
            <a:r>
              <a:rPr lang="en-US" sz="2400" b="1" i="0" u="none" strike="noStrike" dirty="0">
                <a:solidFill>
                  <a:srgbClr val="1F232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2400" b="0" i="0" u="none" strike="noStrike" dirty="0">
                <a:solidFill>
                  <a:srgbClr val="1F2329"/>
                </a:solidFill>
                <a:latin typeface="Noto Sans"/>
                <a:ea typeface="Noto Sans"/>
                <a:cs typeface="Noto Sans"/>
                <a:sym typeface="Noto Sans"/>
              </a:rPr>
              <a:t>perfect </a:t>
            </a:r>
            <a:r>
              <a:rPr lang="en-US" sz="2400" b="1" i="0" u="none" strike="noStrike" dirty="0">
                <a:solidFill>
                  <a:srgbClr val="1F2329"/>
                </a:solidFill>
                <a:latin typeface="Noto Sans"/>
                <a:ea typeface="Noto Sans"/>
                <a:cs typeface="Noto Sans"/>
                <a:sym typeface="Noto Sans"/>
              </a:rPr>
              <a:t>rules &amp; visuals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1070" r="82535" b="86581"/>
          <a:stretch>
            <a:fillRect/>
          </a:stretch>
        </p:blipFill>
        <p:spPr>
          <a:xfrm>
            <a:off x="185540" y="6149973"/>
            <a:ext cx="698376" cy="571500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sp>
        <p:nvSpPr>
          <p:cNvPr id="5" name="AutoShape 5"/>
          <p:cNvSpPr/>
          <p:nvPr/>
        </p:nvSpPr>
        <p:spPr>
          <a:xfrm>
            <a:off x="8284754" y="3998722"/>
            <a:ext cx="2730500" cy="2036951"/>
          </a:xfrm>
          <a:prstGeom prst="roundRect">
            <a:avLst>
              <a:gd name="adj" fmla="val 0"/>
            </a:avLst>
          </a:prstGeom>
          <a:noFill/>
          <a:ln w="38100" cap="flat" cmpd="sng">
            <a:solidFill>
              <a:srgbClr val="FFC60A">
                <a:alpha val="21000"/>
              </a:srgbClr>
            </a:solidFill>
            <a:prstDash val="solid"/>
            <a:round/>
          </a:ln>
          <a:effectLst>
            <a:outerShdw dist="101600" dir="2700000" algn="tl" rotWithShape="0">
              <a:srgbClr val="000000">
                <a:alpha val="25000"/>
              </a:srgbClr>
            </a:outerShdw>
          </a:effectLst>
        </p:spPr>
        <p:txBody>
          <a:bodyPr wrap="square" lIns="127000" tIns="127000" rIns="127000" bIns="1270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6" name="AutoShape 6"/>
          <p:cNvSpPr/>
          <p:nvPr/>
        </p:nvSpPr>
        <p:spPr>
          <a:xfrm>
            <a:off x="4730750" y="3998722"/>
            <a:ext cx="2730500" cy="2036951"/>
          </a:xfrm>
          <a:prstGeom prst="roundRect">
            <a:avLst>
              <a:gd name="adj" fmla="val 0"/>
            </a:avLst>
          </a:prstGeom>
          <a:noFill/>
          <a:ln w="38100" cap="flat" cmpd="sng">
            <a:solidFill>
              <a:srgbClr val="FFC60A">
                <a:alpha val="21000"/>
              </a:srgbClr>
            </a:solidFill>
            <a:prstDash val="solid"/>
            <a:round/>
          </a:ln>
          <a:effectLst>
            <a:outerShdw dist="101600" dir="2700000" algn="tl" rotWithShape="0">
              <a:srgbClr val="000000">
                <a:alpha val="25000"/>
              </a:srgbClr>
            </a:outerShdw>
          </a:effectLst>
        </p:spPr>
        <p:txBody>
          <a:bodyPr wrap="square" lIns="127000" tIns="127000" rIns="127000" bIns="1270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7" name="AutoShape 7"/>
          <p:cNvSpPr/>
          <p:nvPr/>
        </p:nvSpPr>
        <p:spPr>
          <a:xfrm>
            <a:off x="1167953" y="3998722"/>
            <a:ext cx="2730500" cy="2036951"/>
          </a:xfrm>
          <a:prstGeom prst="roundRect">
            <a:avLst>
              <a:gd name="adj" fmla="val 0"/>
            </a:avLst>
          </a:prstGeom>
          <a:noFill/>
          <a:ln w="38100" cap="flat" cmpd="sng">
            <a:solidFill>
              <a:srgbClr val="FFC60A">
                <a:alpha val="21000"/>
              </a:srgbClr>
            </a:solidFill>
            <a:prstDash val="solid"/>
            <a:round/>
          </a:ln>
          <a:effectLst>
            <a:outerShdw dist="101600" dir="2700000" algn="tl" rotWithShape="0">
              <a:srgbClr val="000000">
                <a:alpha val="25000"/>
              </a:srgbClr>
            </a:outerShdw>
          </a:effectLst>
        </p:spPr>
        <p:txBody>
          <a:bodyPr wrap="square" lIns="127000" tIns="127000" rIns="127000" bIns="1270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8" name="AutoShape 8"/>
          <p:cNvSpPr/>
          <p:nvPr/>
        </p:nvSpPr>
        <p:spPr>
          <a:xfrm>
            <a:off x="5151628" y="3766721"/>
            <a:ext cx="1950261" cy="457349"/>
          </a:xfrm>
          <a:prstGeom prst="roundRect">
            <a:avLst/>
          </a:prstGeom>
          <a:solidFill>
            <a:srgbClr val="D53122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wrap="square" lIns="127000" tIns="127000" rIns="127000" bIns="127000" rtlCol="0" anchor="ctr"/>
          <a:lstStyle/>
          <a:p>
            <a:pPr indent="0" algn="ctr">
              <a:lnSpc>
                <a:spcPct val="100000"/>
              </a:lnSpc>
              <a:defRPr/>
            </a:pPr>
            <a:r>
              <a:rPr lang="en-US" sz="1800" b="1" i="0" u="none" strike="noStrike">
                <a:solidFill>
                  <a:srgbClr val="FFFFFF"/>
                </a:solidFill>
                <a:highlight>
                  <a:srgbClr val="FFFFFF">
                    <a:alpha val="0"/>
                  </a:srgbClr>
                </a:highlight>
                <a:latin typeface="Play"/>
                <a:ea typeface="Play"/>
                <a:cs typeface="Play"/>
                <a:sym typeface="Play"/>
              </a:rPr>
              <a:t>Write it down</a:t>
            </a:r>
            <a:endParaRPr lang="en-US" sz="1100"/>
          </a:p>
        </p:txBody>
      </p:sp>
      <p:sp>
        <p:nvSpPr>
          <p:cNvPr id="9" name="AutoShape 9"/>
          <p:cNvSpPr/>
          <p:nvPr/>
        </p:nvSpPr>
        <p:spPr>
          <a:xfrm>
            <a:off x="8787315" y="3742006"/>
            <a:ext cx="1742989" cy="457349"/>
          </a:xfrm>
          <a:prstGeom prst="roundRect">
            <a:avLst/>
          </a:prstGeom>
          <a:solidFill>
            <a:srgbClr val="D53122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wrap="square" lIns="127000" tIns="127000" rIns="127000" bIns="127000" rtlCol="0" anchor="ctr"/>
          <a:lstStyle/>
          <a:p>
            <a:pPr indent="0" algn="ctr">
              <a:lnSpc>
                <a:spcPct val="100000"/>
              </a:lnSpc>
              <a:defRPr/>
            </a:pPr>
            <a:r>
              <a:rPr lang="en-US" sz="1800" b="1" i="0" u="none" strike="noStrike">
                <a:solidFill>
                  <a:srgbClr val="FFFFFF"/>
                </a:solidFill>
                <a:highlight>
                  <a:srgbClr val="FFFFFF">
                    <a:alpha val="0"/>
                  </a:srgbClr>
                </a:highlight>
                <a:latin typeface="Play"/>
                <a:ea typeface="Play"/>
                <a:cs typeface="Play"/>
                <a:sym typeface="Play"/>
              </a:rPr>
              <a:t>Draw it out</a:t>
            </a:r>
            <a:endParaRPr lang="en-US" sz="1100"/>
          </a:p>
        </p:txBody>
      </p:sp>
      <p:sp>
        <p:nvSpPr>
          <p:cNvPr id="10" name="AutoShape 10"/>
          <p:cNvSpPr/>
          <p:nvPr/>
        </p:nvSpPr>
        <p:spPr>
          <a:xfrm>
            <a:off x="1670501" y="3766721"/>
            <a:ext cx="1742989" cy="457349"/>
          </a:xfrm>
          <a:prstGeom prst="roundRect">
            <a:avLst/>
          </a:prstGeom>
          <a:solidFill>
            <a:srgbClr val="D52F1F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wrap="square" lIns="127000" tIns="127000" rIns="127000" bIns="127000" rtlCol="0" anchor="ctr"/>
          <a:lstStyle/>
          <a:p>
            <a:pPr indent="0" algn="ctr">
              <a:lnSpc>
                <a:spcPct val="100000"/>
              </a:lnSpc>
              <a:defRPr/>
            </a:pPr>
            <a:r>
              <a:rPr lang="en-US" sz="1800" b="1" i="0" u="none" strike="noStrike">
                <a:solidFill>
                  <a:srgbClr val="FFFFFF"/>
                </a:solidFill>
                <a:highlight>
                  <a:srgbClr val="FFFFFF">
                    <a:alpha val="0"/>
                  </a:srgbClr>
                </a:highlight>
                <a:latin typeface="Play"/>
                <a:ea typeface="Play"/>
                <a:cs typeface="Play"/>
                <a:sym typeface="Play"/>
              </a:rPr>
              <a:t>Design Topic</a:t>
            </a:r>
            <a:endParaRPr lang="en-US" sz="1100"/>
          </a:p>
        </p:txBody>
      </p:sp>
      <p:sp>
        <p:nvSpPr>
          <p:cNvPr id="11" name="AutoShape 11"/>
          <p:cNvSpPr/>
          <p:nvPr/>
        </p:nvSpPr>
        <p:spPr>
          <a:xfrm>
            <a:off x="1670501" y="4359676"/>
            <a:ext cx="2068036" cy="14986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12500"/>
              </a:lnSpc>
              <a:defRPr/>
            </a:pPr>
            <a:r>
              <a:rPr lang="en-US" sz="1800" b="0" i="0" u="none" strike="noStrike" dirty="0">
                <a:solidFill>
                  <a:srgbClr val="1F2329"/>
                </a:solidFill>
                <a:latin typeface="Play"/>
                <a:ea typeface="Play"/>
                <a:cs typeface="Play"/>
                <a:sym typeface="Play"/>
              </a:rPr>
              <a:t>Inspired by</a:t>
            </a:r>
            <a:r>
              <a:rPr lang="en-US" sz="1800" b="1" i="0" u="none" strike="noStrike" dirty="0">
                <a:solidFill>
                  <a:srgbClr val="1F2329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r>
              <a:rPr lang="en-US" altLang="zh-CN" sz="1800" i="0" u="none" strike="noStrike" dirty="0">
                <a:solidFill>
                  <a:srgbClr val="1F2329"/>
                </a:solidFill>
                <a:latin typeface="Play"/>
                <a:ea typeface="Play"/>
                <a:cs typeface="Play"/>
                <a:sym typeface="Play"/>
              </a:rPr>
              <a:t>a</a:t>
            </a:r>
            <a:r>
              <a:rPr lang="en-US" altLang="zh-CN" sz="1800" b="1" i="0" u="none" strike="noStrike" dirty="0">
                <a:solidFill>
                  <a:srgbClr val="1F2329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r>
              <a:rPr lang="en-US" sz="1800" b="1" i="0" u="none" strike="noStrike" dirty="0">
                <a:solidFill>
                  <a:srgbClr val="1F2329"/>
                </a:solidFill>
                <a:latin typeface="Play"/>
                <a:ea typeface="Play"/>
                <a:cs typeface="Play"/>
                <a:sym typeface="Play"/>
              </a:rPr>
              <a:t>SDG </a:t>
            </a:r>
            <a:r>
              <a:rPr lang="en-US" altLang="zh-CN" sz="1800" b="1" i="0" u="none" strike="noStrike" dirty="0">
                <a:solidFill>
                  <a:srgbClr val="1F2329"/>
                </a:solidFill>
                <a:latin typeface="Play"/>
                <a:ea typeface="Play"/>
                <a:cs typeface="Play"/>
                <a:sym typeface="Play"/>
              </a:rPr>
              <a:t>theme</a:t>
            </a:r>
            <a:r>
              <a:rPr lang="en-US" sz="1800" b="1" i="0" u="none" strike="noStrike" dirty="0">
                <a:solidFill>
                  <a:srgbClr val="1F2329"/>
                </a:solidFill>
                <a:latin typeface="Play"/>
                <a:ea typeface="Play"/>
                <a:cs typeface="Play"/>
                <a:sym typeface="Play"/>
              </a:rPr>
              <a:t>, </a:t>
            </a:r>
            <a:r>
              <a:rPr lang="en-US" sz="1800" b="0" i="0" u="none" strike="noStrike" dirty="0">
                <a:solidFill>
                  <a:srgbClr val="1F2329"/>
                </a:solidFill>
                <a:latin typeface="Play"/>
                <a:ea typeface="Play"/>
                <a:cs typeface="Play"/>
                <a:sym typeface="Play"/>
              </a:rPr>
              <a:t>design a game prototype and its </a:t>
            </a:r>
            <a:r>
              <a:rPr lang="en-US" sz="1800" b="1" i="0" u="none" strike="noStrike" dirty="0">
                <a:solidFill>
                  <a:srgbClr val="1F2329"/>
                </a:solidFill>
                <a:latin typeface="Play"/>
                <a:ea typeface="Play"/>
                <a:cs typeface="Play"/>
                <a:sym typeface="Play"/>
              </a:rPr>
              <a:t>poster.</a:t>
            </a:r>
            <a:endParaRPr lang="en-US" sz="1100" dirty="0"/>
          </a:p>
        </p:txBody>
      </p:sp>
      <p:sp>
        <p:nvSpPr>
          <p:cNvPr id="12" name="AutoShape 12"/>
          <p:cNvSpPr/>
          <p:nvPr/>
        </p:nvSpPr>
        <p:spPr>
          <a:xfrm>
            <a:off x="5151628" y="4341304"/>
            <a:ext cx="2413000" cy="14986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marL="228600" indent="-228600" algn="l">
              <a:lnSpc>
                <a:spcPct val="112500"/>
              </a:lnSpc>
              <a:buClr>
                <a:srgbClr val="1F2329"/>
              </a:buClr>
              <a:buFont typeface="+mj-lt"/>
              <a:buAutoNum type="arabicPeriod"/>
              <a:defRPr/>
            </a:pPr>
            <a:r>
              <a:rPr lang="en-US" sz="1800" b="1" i="0" u="none" strike="noStrike" dirty="0">
                <a:solidFill>
                  <a:srgbClr val="1F2329"/>
                </a:solidFill>
                <a:latin typeface="Play"/>
                <a:ea typeface="Play"/>
                <a:cs typeface="Play"/>
                <a:sym typeface="Play"/>
              </a:rPr>
              <a:t>Game Name</a:t>
            </a:r>
            <a:endParaRPr lang="en-US" sz="1100" dirty="0"/>
          </a:p>
          <a:p>
            <a:pPr marL="228600" indent="-228600" algn="l">
              <a:lnSpc>
                <a:spcPct val="112500"/>
              </a:lnSpc>
              <a:buClr>
                <a:srgbClr val="1F2329"/>
              </a:buClr>
              <a:buFont typeface="+mj-lt"/>
              <a:buAutoNum type="arabicPeriod"/>
            </a:pPr>
            <a:r>
              <a:rPr lang="en-US" sz="1800" b="1" i="0" u="none" strike="noStrike" dirty="0">
                <a:solidFill>
                  <a:srgbClr val="1F2329"/>
                </a:solidFill>
                <a:latin typeface="Play"/>
                <a:ea typeface="Play"/>
                <a:cs typeface="Play"/>
                <a:sym typeface="Play"/>
              </a:rPr>
              <a:t>Game Goal</a:t>
            </a:r>
          </a:p>
          <a:p>
            <a:pPr marL="228600" indent="-228600" algn="l">
              <a:lnSpc>
                <a:spcPct val="112500"/>
              </a:lnSpc>
              <a:buClr>
                <a:srgbClr val="1F2329"/>
              </a:buClr>
              <a:buFont typeface="+mj-lt"/>
              <a:buAutoNum type="arabicPeriod"/>
            </a:pPr>
            <a:r>
              <a:rPr lang="en-US" sz="1800" b="1" i="0" u="none" strike="noStrike" dirty="0">
                <a:solidFill>
                  <a:srgbClr val="1F2329"/>
                </a:solidFill>
                <a:latin typeface="Play"/>
                <a:ea typeface="Play"/>
                <a:cs typeface="Play"/>
                <a:sym typeface="Play"/>
              </a:rPr>
              <a:t>Game Rules</a:t>
            </a:r>
          </a:p>
          <a:p>
            <a:pPr marL="228600" indent="-228600" algn="l">
              <a:lnSpc>
                <a:spcPct val="112500"/>
              </a:lnSpc>
              <a:buClr>
                <a:srgbClr val="1F2329"/>
              </a:buClr>
              <a:buFont typeface="+mj-lt"/>
              <a:buAutoNum type="arabicPeriod"/>
            </a:pPr>
            <a:r>
              <a:rPr lang="en-US" sz="1800" b="1" i="0" u="none" strike="noStrike" dirty="0">
                <a:solidFill>
                  <a:srgbClr val="1F2329"/>
                </a:solidFill>
                <a:latin typeface="Play"/>
                <a:ea typeface="Play"/>
                <a:cs typeface="Play"/>
                <a:sym typeface="Play"/>
              </a:rPr>
              <a:t>Game Highlights</a:t>
            </a:r>
          </a:p>
        </p:txBody>
      </p:sp>
      <p:sp>
        <p:nvSpPr>
          <p:cNvPr id="13" name="AutoShape 13"/>
          <p:cNvSpPr/>
          <p:nvPr/>
        </p:nvSpPr>
        <p:spPr>
          <a:xfrm>
            <a:off x="8455442" y="4341304"/>
            <a:ext cx="2717800" cy="180434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marL="228600" indent="-228600" algn="l">
              <a:lnSpc>
                <a:spcPct val="112500"/>
              </a:lnSpc>
              <a:buClr>
                <a:srgbClr val="1F2329"/>
              </a:buClr>
              <a:buFont typeface="+mj-lt"/>
              <a:buAutoNum type="arabicPeriod"/>
              <a:defRPr/>
            </a:pPr>
            <a:r>
              <a:rPr lang="en-US" sz="1800" b="1" i="0" u="none" strike="noStrike" dirty="0">
                <a:solidFill>
                  <a:srgbClr val="1F2329"/>
                </a:solidFill>
                <a:latin typeface="Play"/>
                <a:ea typeface="Play"/>
                <a:cs typeface="Play"/>
                <a:sym typeface="Play"/>
              </a:rPr>
              <a:t>Game Visual Style: </a:t>
            </a:r>
            <a:r>
              <a:rPr lang="en-US" sz="1800" b="0" i="0" u="none" strike="noStrike" dirty="0">
                <a:solidFill>
                  <a:srgbClr val="1F2329"/>
                </a:solidFill>
                <a:latin typeface="Play"/>
                <a:ea typeface="Play"/>
                <a:cs typeface="Play"/>
                <a:sym typeface="Play"/>
              </a:rPr>
              <a:t>Map, characters...</a:t>
            </a:r>
            <a:endParaRPr lang="en-US" sz="1100" dirty="0"/>
          </a:p>
          <a:p>
            <a:pPr marL="228600" indent="-228600">
              <a:lnSpc>
                <a:spcPct val="112500"/>
              </a:lnSpc>
              <a:buClr>
                <a:srgbClr val="1F2329"/>
              </a:buClr>
              <a:buFont typeface="+mj-lt"/>
              <a:buAutoNum type="arabicPeriod"/>
            </a:pPr>
            <a:r>
              <a:rPr lang="en-US" sz="1800" b="1" i="0" u="none" strike="noStrike" dirty="0">
                <a:solidFill>
                  <a:srgbClr val="1F2329"/>
                </a:solidFill>
                <a:latin typeface="Play"/>
                <a:ea typeface="Play"/>
                <a:cs typeface="Play"/>
                <a:sym typeface="Play"/>
              </a:rPr>
              <a:t>Poster:</a:t>
            </a:r>
            <a:r>
              <a:rPr lang="en-US" altLang="zh-CN" sz="1800" dirty="0"/>
              <a:t> </a:t>
            </a:r>
          </a:p>
          <a:p>
            <a:pPr>
              <a:lnSpc>
                <a:spcPct val="112500"/>
              </a:lnSpc>
              <a:buClr>
                <a:srgbClr val="1F2329"/>
              </a:buClr>
            </a:pPr>
            <a:r>
              <a:rPr lang="en-US" altLang="zh-CN" sz="1800" dirty="0">
                <a:latin typeface="Play"/>
              </a:rPr>
              <a:t>    Scenes, key elements…</a:t>
            </a:r>
          </a:p>
          <a:p>
            <a:pPr marL="228600" indent="-228600">
              <a:lnSpc>
                <a:spcPct val="112500"/>
              </a:lnSpc>
              <a:buClr>
                <a:srgbClr val="1F2329"/>
              </a:buClr>
              <a:buFont typeface="+mj-lt"/>
              <a:buAutoNum type="arabicPeriod"/>
            </a:pPr>
            <a:endParaRPr lang="en-US" sz="1800" b="1" i="0" u="none" strike="noStrike" dirty="0">
              <a:solidFill>
                <a:srgbClr val="1F232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4" name="AutoShape 14"/>
          <p:cNvSpPr/>
          <p:nvPr/>
        </p:nvSpPr>
        <p:spPr>
          <a:xfrm>
            <a:off x="467806" y="445013"/>
            <a:ext cx="6578600" cy="9398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12500"/>
              </a:lnSpc>
              <a:defRPr/>
            </a:pPr>
            <a:r>
              <a:rPr lang="en-US" sz="4000" b="1" i="0" u="none" strike="noStrike">
                <a:solidFill>
                  <a:srgbClr val="1F2329"/>
                </a:solidFill>
                <a:latin typeface="Noto Sans"/>
                <a:ea typeface="Noto Sans"/>
                <a:cs typeface="Noto Sans"/>
                <a:sym typeface="Noto Sans"/>
              </a:rPr>
              <a:t>Game Design</a:t>
            </a:r>
            <a:endParaRPr lang="en-US" sz="1100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 l="4839" t="12390" r="81536" b="5841"/>
          <a:stretch>
            <a:fillRect/>
          </a:stretch>
        </p:blipFill>
        <p:spPr>
          <a:xfrm>
            <a:off x="393117" y="1315079"/>
            <a:ext cx="854598" cy="900824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132862" y="1779090"/>
            <a:ext cx="7721600" cy="19304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ctr">
              <a:lnSpc>
                <a:spcPct val="100000"/>
              </a:lnSpc>
              <a:defRPr/>
            </a:pPr>
            <a:r>
              <a:rPr lang="en-US" sz="5500" b="1" i="0" u="none" strike="noStrike">
                <a:solidFill>
                  <a:srgbClr val="2B2F36"/>
                </a:solidFill>
                <a:latin typeface="Noto Sans"/>
                <a:ea typeface="Noto Sans"/>
                <a:cs typeface="Noto Sans"/>
                <a:sym typeface="Noto Sans"/>
              </a:rPr>
              <a:t>Task 4:</a:t>
            </a:r>
            <a:endParaRPr lang="en-US" sz="1100"/>
          </a:p>
          <a:p>
            <a:pPr indent="0" algn="ctr">
              <a:lnSpc>
                <a:spcPct val="100000"/>
              </a:lnSpc>
            </a:pPr>
            <a:r>
              <a:rPr lang="en-US" sz="5500" b="0" i="0" u="none" strike="noStrike">
                <a:solidFill>
                  <a:srgbClr val="2B2F36"/>
                </a:solidFill>
                <a:latin typeface="Noto Sans"/>
                <a:ea typeface="Noto Sans"/>
                <a:cs typeface="Noto Sans"/>
                <a:sym typeface="Noto Sans"/>
              </a:rPr>
              <a:t>Game Release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98835"/>
          <a:stretch>
            <a:fillRect/>
          </a:stretch>
        </p:blipFill>
        <p:spPr>
          <a:xfrm flipV="1">
            <a:off x="0" y="-23697"/>
            <a:ext cx="12192000" cy="141903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1070" r="82535" b="86581"/>
          <a:stretch>
            <a:fillRect/>
          </a:stretch>
        </p:blipFill>
        <p:spPr>
          <a:xfrm>
            <a:off x="185540" y="6149973"/>
            <a:ext cx="698376" cy="571500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3EFE4711-2328-2F0B-A41D-F53CA10A47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7" t="2985" r="53488" b="53877"/>
          <a:stretch>
            <a:fillRect/>
          </a:stretch>
        </p:blipFill>
        <p:spPr>
          <a:xfrm>
            <a:off x="8658162" y="4128434"/>
            <a:ext cx="863600" cy="832599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grpSp>
        <p:nvGrpSpPr>
          <p:cNvPr id="15" name="Group 15">
            <a:extLst>
              <a:ext uri="{FF2B5EF4-FFF2-40B4-BE49-F238E27FC236}">
                <a16:creationId xmlns:a16="http://schemas.microsoft.com/office/drawing/2014/main" id="{28AD997E-6E89-9442-9B83-0841560D951A}"/>
              </a:ext>
            </a:extLst>
          </p:cNvPr>
          <p:cNvGrpSpPr/>
          <p:nvPr/>
        </p:nvGrpSpPr>
        <p:grpSpPr>
          <a:xfrm>
            <a:off x="3401127" y="3805138"/>
            <a:ext cx="5092633" cy="1155895"/>
            <a:chOff x="5478413" y="4721462"/>
            <a:chExt cx="5305063" cy="1455771"/>
          </a:xfrm>
        </p:grpSpPr>
        <p:sp>
          <p:nvSpPr>
            <p:cNvPr id="16" name="AutoShape 16">
              <a:extLst>
                <a:ext uri="{FF2B5EF4-FFF2-40B4-BE49-F238E27FC236}">
                  <a16:creationId xmlns:a16="http://schemas.microsoft.com/office/drawing/2014/main" id="{A8B3577E-9E71-3EC2-C52B-E3F2384B211A}"/>
                </a:ext>
              </a:extLst>
            </p:cNvPr>
            <p:cNvSpPr/>
            <p:nvPr/>
          </p:nvSpPr>
          <p:spPr>
            <a:xfrm>
              <a:off x="5478413" y="4721462"/>
              <a:ext cx="5155122" cy="1455771"/>
            </a:xfrm>
            <a:prstGeom prst="roundRect">
              <a:avLst/>
            </a:prstGeom>
            <a:solidFill>
              <a:srgbClr val="FFFCF9">
                <a:alpha val="100000"/>
              </a:srgbClr>
            </a:solidFill>
            <a:ln w="25400" cap="flat" cmpd="sng">
              <a:solidFill>
                <a:srgbClr val="2B2F36">
                  <a:alpha val="100000"/>
                </a:srgbClr>
              </a:solidFill>
              <a:prstDash val="solid"/>
              <a:round/>
            </a:ln>
            <a:effectLst>
              <a:outerShdw dist="101600" dir="2700000" algn="tl" rotWithShape="0">
                <a:srgbClr val="000000">
                  <a:alpha val="21000"/>
                </a:srgbClr>
              </a:outerShdw>
            </a:effectLst>
          </p:spPr>
          <p:txBody>
            <a:bodyPr wrap="square" lIns="127000" tIns="127000" rIns="127000" bIns="12700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/>
            </a:p>
          </p:txBody>
        </p:sp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id="{C65DCC1B-1D01-CDDD-BD09-5202A747247B}"/>
                </a:ext>
              </a:extLst>
            </p:cNvPr>
            <p:cNvSpPr/>
            <p:nvPr/>
          </p:nvSpPr>
          <p:spPr>
            <a:xfrm>
              <a:off x="10360252" y="5449348"/>
              <a:ext cx="406015" cy="511403"/>
            </a:xfrm>
            <a:prstGeom prst="rtTriangle">
              <a:avLst/>
            </a:prstGeom>
            <a:solidFill>
              <a:srgbClr val="FFFCF7">
                <a:alpha val="100000"/>
              </a:srgbClr>
            </a:solidFill>
            <a:ln w="25400">
              <a:noFill/>
              <a:prstDash val="solid"/>
            </a:ln>
          </p:spPr>
          <p:txBody>
            <a:bodyPr wrap="square" lIns="127000" tIns="127000" rIns="76200" bIns="12700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/>
            </a:p>
          </p:txBody>
        </p:sp>
        <p:cxnSp>
          <p:nvCxnSpPr>
            <p:cNvPr id="18" name="Connector 19">
              <a:extLst>
                <a:ext uri="{FF2B5EF4-FFF2-40B4-BE49-F238E27FC236}">
                  <a16:creationId xmlns:a16="http://schemas.microsoft.com/office/drawing/2014/main" id="{C1B5778F-0570-15BB-271A-86FC0C6D31C8}"/>
                </a:ext>
              </a:extLst>
            </p:cNvPr>
            <p:cNvCxnSpPr>
              <a:cxnSpLocks/>
            </p:cNvCxnSpPr>
            <p:nvPr/>
          </p:nvCxnSpPr>
          <p:spPr>
            <a:xfrm>
              <a:off x="10630834" y="5772856"/>
              <a:ext cx="150737" cy="175195"/>
            </a:xfrm>
            <a:prstGeom prst="straightConnector1">
              <a:avLst/>
            </a:prstGeom>
            <a:solidFill>
              <a:srgbClr val="DEE0E3">
                <a:alpha val="100000"/>
              </a:srgbClr>
            </a:solidFill>
            <a:ln w="25400">
              <a:solidFill>
                <a:srgbClr val="2B2F36"/>
              </a:solidFill>
              <a:prstDash val="solid"/>
              <a:headEnd type="none" w="lg" len="lg"/>
              <a:tailEnd type="none" w="lg" len="lg"/>
            </a:ln>
          </p:spPr>
        </p:cxnSp>
        <p:cxnSp>
          <p:nvCxnSpPr>
            <p:cNvPr id="19" name="Connector 20">
              <a:extLst>
                <a:ext uri="{FF2B5EF4-FFF2-40B4-BE49-F238E27FC236}">
                  <a16:creationId xmlns:a16="http://schemas.microsoft.com/office/drawing/2014/main" id="{A84A08D7-93C9-9241-004B-E95AEBACD447}"/>
                </a:ext>
              </a:extLst>
            </p:cNvPr>
            <p:cNvCxnSpPr>
              <a:cxnSpLocks/>
            </p:cNvCxnSpPr>
            <p:nvPr/>
          </p:nvCxnSpPr>
          <p:spPr>
            <a:xfrm>
              <a:off x="10617589" y="5948051"/>
              <a:ext cx="165887" cy="0"/>
            </a:xfrm>
            <a:prstGeom prst="straightConnector1">
              <a:avLst/>
            </a:prstGeom>
            <a:solidFill>
              <a:srgbClr val="DEE0E3">
                <a:alpha val="100000"/>
              </a:srgbClr>
            </a:solidFill>
            <a:ln w="25400">
              <a:solidFill>
                <a:srgbClr val="2B2F36"/>
              </a:solidFill>
              <a:prstDash val="solid"/>
              <a:headEnd type="none" w="lg" len="lg"/>
              <a:tailEnd type="none" w="lg" len="lg"/>
            </a:ln>
          </p:spPr>
        </p:cxnSp>
      </p:grpSp>
      <p:sp>
        <p:nvSpPr>
          <p:cNvPr id="20" name="AutoShape 13"/>
          <p:cNvSpPr/>
          <p:nvPr/>
        </p:nvSpPr>
        <p:spPr>
          <a:xfrm>
            <a:off x="3495190" y="3921420"/>
            <a:ext cx="4918341" cy="92333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0" i="0" u="none" strike="noStrike" dirty="0">
                <a:solidFill>
                  <a:srgbClr val="000000"/>
                </a:solidFill>
                <a:latin typeface="Play"/>
                <a:ea typeface="Noto Sans SC"/>
                <a:cs typeface="Noto Sans SC"/>
                <a:sym typeface="Noto Sans SC"/>
              </a:rPr>
              <a:t>Investors in the audience, ready? Welcome each team's brilliant </a:t>
            </a:r>
            <a:r>
              <a:rPr lang="en-US" altLang="zh-CN" sz="1800" b="0" i="0" u="none" strike="noStrike" dirty="0">
                <a:solidFill>
                  <a:srgbClr val="000000"/>
                </a:solidFill>
                <a:latin typeface="Play"/>
                <a:ea typeface="Noto Sans SC"/>
                <a:cs typeface="Noto Sans SC"/>
                <a:sym typeface="Noto Sans SC"/>
              </a:rPr>
              <a:t>work </a:t>
            </a:r>
            <a:r>
              <a:rPr lang="en-US" sz="1800" b="0" i="0" u="none" strike="noStrike" dirty="0">
                <a:solidFill>
                  <a:srgbClr val="000000"/>
                </a:solidFill>
                <a:latin typeface="Play"/>
                <a:ea typeface="Noto Sans SC"/>
                <a:cs typeface="Noto Sans SC"/>
                <a:sym typeface="Noto Sans SC"/>
              </a:rPr>
              <a:t>with </a:t>
            </a:r>
            <a:r>
              <a:rPr lang="en-US" sz="1800" b="1" i="0" u="none" strike="noStrike" dirty="0">
                <a:solidFill>
                  <a:srgbClr val="000000"/>
                </a:solidFill>
                <a:latin typeface="Play"/>
                <a:ea typeface="Noto Sans SC"/>
                <a:cs typeface="Noto Sans SC"/>
                <a:sym typeface="Noto Sans SC"/>
              </a:rPr>
              <a:t>a round of applause</a:t>
            </a:r>
            <a:r>
              <a:rPr lang="en-US" sz="1800" b="0" i="0" u="none" strike="noStrike" dirty="0">
                <a:solidFill>
                  <a:srgbClr val="000000"/>
                </a:solidFill>
                <a:latin typeface="Play"/>
                <a:ea typeface="Noto Sans SC"/>
                <a:cs typeface="Noto Sans SC"/>
                <a:sym typeface="Noto Sans SC"/>
              </a:rPr>
              <a:t>!</a:t>
            </a:r>
            <a:endParaRPr lang="en-US" sz="1100" dirty="0">
              <a:latin typeface="Play"/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B9A88F8F-D6BD-48FE-3D9C-74829E6619FE}"/>
              </a:ext>
            </a:extLst>
          </p:cNvPr>
          <p:cNvSpPr/>
          <p:nvPr/>
        </p:nvSpPr>
        <p:spPr>
          <a:xfrm>
            <a:off x="9448800" y="5084064"/>
            <a:ext cx="1548384" cy="1146048"/>
          </a:xfrm>
          <a:prstGeom prst="ellipse">
            <a:avLst/>
          </a:prstGeom>
          <a:solidFill>
            <a:srgbClr val="FFF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椭圆 17">
            <a:extLst>
              <a:ext uri="{FF2B5EF4-FFF2-40B4-BE49-F238E27FC236}">
                <a16:creationId xmlns:a16="http://schemas.microsoft.com/office/drawing/2014/main" id="{3E44ABF8-DCD1-B643-551D-D945FF271F3B}"/>
              </a:ext>
            </a:extLst>
          </p:cNvPr>
          <p:cNvSpPr/>
          <p:nvPr/>
        </p:nvSpPr>
        <p:spPr>
          <a:xfrm>
            <a:off x="9448800" y="5084064"/>
            <a:ext cx="1548384" cy="114604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65000"/>
          </a:blip>
          <a:srcRect r="20543"/>
          <a:stretch>
            <a:fillRect/>
          </a:stretch>
        </p:blipFill>
        <p:spPr>
          <a:xfrm>
            <a:off x="0" y="-333406"/>
            <a:ext cx="12350042" cy="7771552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  <a:effectLst/>
        </p:spPr>
      </p:pic>
      <p:sp>
        <p:nvSpPr>
          <p:cNvPr id="3" name="AutoShape 3"/>
          <p:cNvSpPr/>
          <p:nvPr/>
        </p:nvSpPr>
        <p:spPr>
          <a:xfrm>
            <a:off x="4079659" y="1392218"/>
            <a:ext cx="3806419" cy="3806419"/>
          </a:xfrm>
          <a:prstGeom prst="ellipse">
            <a:avLst/>
          </a:prstGeom>
          <a:noFill/>
          <a:ln w="304800" cap="flat" cmpd="sng">
            <a:solidFill>
              <a:srgbClr val="D83931">
                <a:alpha val="51000"/>
              </a:srgbClr>
            </a:solidFill>
            <a:prstDash val="solid"/>
            <a:round/>
          </a:ln>
          <a:effectLst>
            <a:outerShdw blurRad="444500" dist="190500" dir="2700000" algn="tl" rotWithShape="0">
              <a:srgbClr val="000000">
                <a:alpha val="25000"/>
              </a:srgbClr>
            </a:outerShdw>
          </a:effectLst>
        </p:spPr>
        <p:txBody>
          <a:bodyPr wrap="square" lIns="127000" tIns="127000" rIns="127000" bIns="1270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AutoShape 4"/>
          <p:cNvSpPr/>
          <p:nvPr/>
        </p:nvSpPr>
        <p:spPr>
          <a:xfrm>
            <a:off x="4387850" y="2334496"/>
            <a:ext cx="3416300" cy="20828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ctr">
              <a:lnSpc>
                <a:spcPct val="100000"/>
              </a:lnSpc>
              <a:defRPr/>
            </a:pPr>
            <a:r>
              <a:rPr lang="en-US" sz="4000" b="1" i="0" u="none" strike="noStrike">
                <a:solidFill>
                  <a:srgbClr val="FFFFFF">
                    <a:alpha val="78824"/>
                  </a:srgbClr>
                </a:solidFill>
                <a:latin typeface="Noto Sans"/>
                <a:ea typeface="Noto Sans"/>
                <a:cs typeface="Noto Sans"/>
                <a:sym typeface="Noto Sans"/>
              </a:rPr>
              <a:t>3 Minutes</a:t>
            </a:r>
            <a:endParaRPr lang="en-US" sz="1100"/>
          </a:p>
          <a:p>
            <a:pPr indent="0" algn="ctr">
              <a:lnSpc>
                <a:spcPct val="100000"/>
              </a:lnSpc>
            </a:pPr>
            <a:r>
              <a:rPr lang="en-US" sz="4000" b="1" i="0" u="none" strike="noStrike">
                <a:solidFill>
                  <a:srgbClr val="FFFFFF">
                    <a:alpha val="78824"/>
                  </a:srgbClr>
                </a:solidFill>
                <a:latin typeface="Noto Sans"/>
                <a:ea typeface="Noto Sans"/>
                <a:cs typeface="Noto Sans"/>
                <a:sym typeface="Noto Sans"/>
              </a:rPr>
              <a:t>Ultimate Pitch</a:t>
            </a:r>
          </a:p>
        </p:txBody>
      </p:sp>
      <p:sp>
        <p:nvSpPr>
          <p:cNvPr id="5" name="AutoShape 5"/>
          <p:cNvSpPr/>
          <p:nvPr/>
        </p:nvSpPr>
        <p:spPr>
          <a:xfrm>
            <a:off x="688508" y="2047988"/>
            <a:ext cx="3035300" cy="18161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sz="2800" b="1" i="0" u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Core Concept: </a:t>
            </a:r>
            <a:endParaRPr lang="en-US" sz="1100"/>
          </a:p>
          <a:p>
            <a:pPr indent="0" algn="l">
              <a:lnSpc>
                <a:spcPct val="125000"/>
              </a:lnSpc>
            </a:pPr>
            <a:r>
              <a:rPr lang="en-US" sz="1800" b="0" i="0" u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-Game Name </a:t>
            </a:r>
          </a:p>
          <a:p>
            <a:pPr indent="0" algn="l">
              <a:lnSpc>
                <a:spcPct val="125000"/>
              </a:lnSpc>
            </a:pPr>
            <a:r>
              <a:rPr lang="en-US" sz="1800" b="0" i="0" u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-Source of Inspiration </a:t>
            </a:r>
          </a:p>
          <a:p>
            <a:pPr indent="0" algn="l">
              <a:lnSpc>
                <a:spcPct val="125000"/>
              </a:lnSpc>
            </a:pPr>
            <a:r>
              <a:rPr lang="en-US" sz="1800" b="0" i="0" u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-Story Setting</a:t>
            </a:r>
          </a:p>
        </p:txBody>
      </p:sp>
      <p:sp>
        <p:nvSpPr>
          <p:cNvPr id="6" name="AutoShape 6"/>
          <p:cNvSpPr/>
          <p:nvPr/>
        </p:nvSpPr>
        <p:spPr>
          <a:xfrm>
            <a:off x="7756640" y="4362265"/>
            <a:ext cx="4192791" cy="2153154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sz="2800" b="1" i="0" u="none" strike="noStrike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Highlight Experience: </a:t>
            </a:r>
            <a:endParaRPr lang="en-US" sz="1100" dirty="0"/>
          </a:p>
          <a:p>
            <a:pPr indent="0" algn="l">
              <a:lnSpc>
                <a:spcPct val="125000"/>
              </a:lnSpc>
            </a:pPr>
            <a:r>
              <a:rPr lang="en-US" sz="1800" b="0" i="0" u="none" strike="noStrike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-W</a:t>
            </a:r>
            <a:r>
              <a:rPr lang="en-US" altLang="zh-CN" sz="1800" b="0" i="0" u="none" strike="noStrike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hat’s fun</a:t>
            </a:r>
            <a:r>
              <a:rPr lang="en-US" sz="1800" b="0" i="0" u="none" strike="noStrike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? </a:t>
            </a:r>
          </a:p>
          <a:p>
            <a:pPr indent="0" algn="l">
              <a:lnSpc>
                <a:spcPct val="125000"/>
              </a:lnSpc>
            </a:pPr>
            <a:r>
              <a:rPr lang="en-US" sz="1800" b="0" i="0" u="none" strike="noStrike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-What is the most rewarding moment in this game? </a:t>
            </a:r>
          </a:p>
          <a:p>
            <a:pPr indent="0" algn="l">
              <a:lnSpc>
                <a:spcPct val="125000"/>
              </a:lnSpc>
            </a:pPr>
            <a:r>
              <a:rPr lang="en-US" sz="1800" b="0" i="0" u="none" strike="noStrike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-How it responds to SDGs?</a:t>
            </a:r>
          </a:p>
        </p:txBody>
      </p:sp>
      <p:sp>
        <p:nvSpPr>
          <p:cNvPr id="7" name="AutoShape 7"/>
          <p:cNvSpPr/>
          <p:nvPr/>
        </p:nvSpPr>
        <p:spPr>
          <a:xfrm>
            <a:off x="8144886" y="772619"/>
            <a:ext cx="3416300" cy="18161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sz="2800" b="1" i="0" u="none" strike="noStrike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Core Gameplay:</a:t>
            </a:r>
            <a:endParaRPr lang="en-US" sz="1100" dirty="0"/>
          </a:p>
          <a:p>
            <a:pPr indent="0" algn="l">
              <a:lnSpc>
                <a:spcPct val="125000"/>
              </a:lnSpc>
            </a:pPr>
            <a:r>
              <a:rPr lang="en-US" sz="1800" b="0" i="0" u="none" strike="noStrike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-Who is the player? </a:t>
            </a:r>
          </a:p>
          <a:p>
            <a:pPr indent="0" algn="l">
              <a:lnSpc>
                <a:spcPct val="125000"/>
              </a:lnSpc>
            </a:pPr>
            <a:r>
              <a:rPr lang="en-US" sz="1800" b="0" i="0" u="none" strike="noStrike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-How to play? </a:t>
            </a:r>
          </a:p>
          <a:p>
            <a:pPr indent="0" algn="l">
              <a:lnSpc>
                <a:spcPct val="125000"/>
              </a:lnSpc>
            </a:pPr>
            <a:r>
              <a:rPr lang="en-US" sz="1800" b="0" i="0" u="none" strike="noStrike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-How to win?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578424" y="1026842"/>
            <a:ext cx="1307655" cy="1307655"/>
            <a:chOff x="6578424" y="1026842"/>
            <a:chExt cx="1307655" cy="1307655"/>
          </a:xfrm>
        </p:grpSpPr>
        <p:sp>
          <p:nvSpPr>
            <p:cNvPr id="9" name="AutoShape 9"/>
            <p:cNvSpPr/>
            <p:nvPr/>
          </p:nvSpPr>
          <p:spPr>
            <a:xfrm>
              <a:off x="6578424" y="1026842"/>
              <a:ext cx="1307655" cy="1307655"/>
            </a:xfrm>
            <a:prstGeom prst="ellipse">
              <a:avLst/>
            </a:prstGeom>
            <a:solidFill>
              <a:srgbClr val="D83931">
                <a:alpha val="43000"/>
              </a:srgbClr>
            </a:solidFill>
            <a:ln w="25400" cap="flat" cmpd="sng">
              <a:noFill/>
              <a:prstDash val="solid"/>
              <a:round/>
            </a:ln>
            <a:effectLst>
              <a:outerShdw blurRad="444500" dist="190500" dir="2700000" algn="tl" rotWithShape="0">
                <a:srgbClr val="000000">
                  <a:alpha val="25000"/>
                </a:srgbClr>
              </a:outerShdw>
            </a:effectLst>
          </p:spPr>
          <p:txBody>
            <a:bodyPr wrap="square" lIns="127000" tIns="127000" rIns="127000" bIns="127000" rtlCol="0" anchor="ctr"/>
            <a:lstStyle/>
            <a:p>
              <a:pPr algn="ctr">
                <a:defRPr/>
              </a:pPr>
              <a:endParaRPr/>
            </a:p>
          </p:txBody>
        </p:sp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/>
            <a:srcRect l="49272" t="53615" b="1766"/>
            <a:stretch>
              <a:fillRect/>
            </a:stretch>
          </p:blipFill>
          <p:spPr>
            <a:xfrm>
              <a:off x="6578424" y="1152013"/>
              <a:ext cx="1307655" cy="1157083"/>
            </a:xfrm>
            <a:prstGeom prst="roundRect">
              <a:avLst>
                <a:gd name="adj" fmla="val 54575"/>
              </a:avLst>
            </a:prstGeom>
            <a:ln w="12700">
              <a:noFill/>
              <a:prstDash val="solid"/>
            </a:ln>
            <a:effectLst/>
          </p:spPr>
        </p:pic>
      </p:grpSp>
      <p:grpSp>
        <p:nvGrpSpPr>
          <p:cNvPr id="11" name="Group 11"/>
          <p:cNvGrpSpPr/>
          <p:nvPr/>
        </p:nvGrpSpPr>
        <p:grpSpPr>
          <a:xfrm>
            <a:off x="5827492" y="4417296"/>
            <a:ext cx="1307655" cy="1307655"/>
            <a:chOff x="5827492" y="4417296"/>
            <a:chExt cx="1307655" cy="1307655"/>
          </a:xfrm>
        </p:grpSpPr>
        <p:sp>
          <p:nvSpPr>
            <p:cNvPr id="12" name="AutoShape 12"/>
            <p:cNvSpPr/>
            <p:nvPr/>
          </p:nvSpPr>
          <p:spPr>
            <a:xfrm>
              <a:off x="5827492" y="4417296"/>
              <a:ext cx="1307655" cy="1307655"/>
            </a:xfrm>
            <a:prstGeom prst="ellipse">
              <a:avLst/>
            </a:prstGeom>
            <a:solidFill>
              <a:srgbClr val="D83931">
                <a:alpha val="43000"/>
              </a:srgbClr>
            </a:solidFill>
            <a:ln w="25400" cap="flat" cmpd="sng">
              <a:noFill/>
              <a:prstDash val="solid"/>
              <a:round/>
            </a:ln>
            <a:effectLst>
              <a:outerShdw blurRad="444500" dist="190500" dir="2700000" algn="tl" rotWithShape="0">
                <a:srgbClr val="000000">
                  <a:alpha val="25000"/>
                </a:srgbClr>
              </a:outerShdw>
            </a:effectLst>
          </p:spPr>
          <p:txBody>
            <a:bodyPr wrap="square" lIns="127000" tIns="127000" rIns="127000" bIns="127000" rtlCol="0" anchor="ctr"/>
            <a:lstStyle/>
            <a:p>
              <a:pPr algn="ctr">
                <a:defRPr/>
              </a:pPr>
              <a:endParaRPr/>
            </a:p>
          </p:txBody>
        </p: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/>
            <a:srcRect l="49272" b="55382"/>
            <a:stretch>
              <a:fillRect/>
            </a:stretch>
          </p:blipFill>
          <p:spPr>
            <a:xfrm>
              <a:off x="5827492" y="4529768"/>
              <a:ext cx="1307655" cy="1157083"/>
            </a:xfrm>
            <a:prstGeom prst="roundRect">
              <a:avLst>
                <a:gd name="adj" fmla="val 54575"/>
              </a:avLst>
            </a:prstGeom>
            <a:ln w="12700">
              <a:noFill/>
              <a:prstDash val="solid"/>
            </a:ln>
            <a:effectLst/>
          </p:spPr>
        </p:pic>
      </p:grpSp>
      <p:grpSp>
        <p:nvGrpSpPr>
          <p:cNvPr id="14" name="Group 14"/>
          <p:cNvGrpSpPr/>
          <p:nvPr/>
        </p:nvGrpSpPr>
        <p:grpSpPr>
          <a:xfrm>
            <a:off x="3419482" y="2160462"/>
            <a:ext cx="1320355" cy="1307655"/>
            <a:chOff x="3419482" y="2160462"/>
            <a:chExt cx="1320355" cy="1307655"/>
          </a:xfrm>
        </p:grpSpPr>
        <p:sp>
          <p:nvSpPr>
            <p:cNvPr id="15" name="AutoShape 15"/>
            <p:cNvSpPr/>
            <p:nvPr/>
          </p:nvSpPr>
          <p:spPr>
            <a:xfrm>
              <a:off x="3419482" y="2160462"/>
              <a:ext cx="1307655" cy="1307655"/>
            </a:xfrm>
            <a:prstGeom prst="ellipse">
              <a:avLst/>
            </a:prstGeom>
            <a:solidFill>
              <a:srgbClr val="D83931">
                <a:alpha val="43000"/>
              </a:srgbClr>
            </a:solidFill>
            <a:ln w="25400" cap="flat" cmpd="sng">
              <a:noFill/>
              <a:prstDash val="solid"/>
              <a:round/>
            </a:ln>
            <a:effectLst>
              <a:outerShdw blurRad="444500" dist="190500" dir="2700000" algn="tl" rotWithShape="0">
                <a:srgbClr val="000000">
                  <a:alpha val="25000"/>
                </a:srgbClr>
              </a:outerShdw>
            </a:effectLst>
          </p:spPr>
          <p:txBody>
            <a:bodyPr wrap="square" lIns="127000" tIns="127000" rIns="127000" bIns="127000" rtlCol="0" anchor="ctr"/>
            <a:lstStyle/>
            <a:p>
              <a:pPr algn="ctr">
                <a:defRPr/>
              </a:pPr>
              <a:endParaRPr/>
            </a:p>
          </p:txBody>
        </p:sp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4"/>
            <a:srcRect r="49272" b="55382"/>
            <a:stretch>
              <a:fillRect/>
            </a:stretch>
          </p:blipFill>
          <p:spPr>
            <a:xfrm>
              <a:off x="3432182" y="2298334"/>
              <a:ext cx="1307655" cy="1157083"/>
            </a:xfrm>
            <a:prstGeom prst="roundRect">
              <a:avLst>
                <a:gd name="adj" fmla="val 54575"/>
              </a:avLst>
            </a:prstGeom>
            <a:ln w="12700">
              <a:noFill/>
              <a:prstDash val="solid"/>
            </a:ln>
            <a:effectLst/>
          </p:spPr>
        </p:pic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rcRect l="1070" r="82535" b="86581"/>
          <a:stretch>
            <a:fillRect/>
          </a:stretch>
        </p:blipFill>
        <p:spPr>
          <a:xfrm>
            <a:off x="185540" y="6149973"/>
            <a:ext cx="698376" cy="571500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73150" y="1756340"/>
            <a:ext cx="10045700" cy="19304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ctr">
              <a:lnSpc>
                <a:spcPct val="100000"/>
              </a:lnSpc>
              <a:defRPr/>
            </a:pPr>
            <a:r>
              <a:rPr lang="en-US" sz="5500" b="1" i="0" u="none" strike="noStrike">
                <a:solidFill>
                  <a:srgbClr val="2B2F36"/>
                </a:solidFill>
                <a:latin typeface="Noto Sans"/>
                <a:ea typeface="Noto Sans"/>
                <a:cs typeface="Noto Sans"/>
                <a:sym typeface="Noto Sans"/>
              </a:rPr>
              <a:t>Task 5:</a:t>
            </a:r>
            <a:endParaRPr lang="en-US" sz="1100"/>
          </a:p>
          <a:p>
            <a:pPr indent="0" algn="ctr">
              <a:lnSpc>
                <a:spcPct val="100000"/>
              </a:lnSpc>
            </a:pPr>
            <a:r>
              <a:rPr lang="en-US" sz="5500" b="0" i="0" u="none" strike="noStrike">
                <a:solidFill>
                  <a:srgbClr val="2B2F36"/>
                </a:solidFill>
                <a:latin typeface="Noto Sans"/>
                <a:ea typeface="Noto Sans"/>
                <a:cs typeface="Noto Sans"/>
                <a:sym typeface="Noto Sans"/>
              </a:rPr>
              <a:t>Achievement Settlement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t="98835"/>
          <a:stretch>
            <a:fillRect/>
          </a:stretch>
        </p:blipFill>
        <p:spPr>
          <a:xfrm flipV="1">
            <a:off x="0" y="-23697"/>
            <a:ext cx="12192000" cy="141903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1070" r="82535" b="86581"/>
          <a:stretch>
            <a:fillRect/>
          </a:stretch>
        </p:blipFill>
        <p:spPr>
          <a:xfrm>
            <a:off x="185540" y="6149973"/>
            <a:ext cx="698376" cy="571500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84F26964-75D8-6871-E80E-BCF1EEC6F7CA}"/>
              </a:ext>
            </a:extLst>
          </p:cNvPr>
          <p:cNvSpPr/>
          <p:nvPr/>
        </p:nvSpPr>
        <p:spPr>
          <a:xfrm>
            <a:off x="9448800" y="5084064"/>
            <a:ext cx="1548384" cy="1146048"/>
          </a:xfrm>
          <a:prstGeom prst="ellipse">
            <a:avLst/>
          </a:prstGeom>
          <a:solidFill>
            <a:srgbClr val="FFF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B5984230-11CE-CD71-93BF-F7E7804FD3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7" t="2985" r="53488" b="53877"/>
          <a:stretch>
            <a:fillRect/>
          </a:stretch>
        </p:blipFill>
        <p:spPr>
          <a:xfrm>
            <a:off x="8658162" y="4128434"/>
            <a:ext cx="863600" cy="832599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grpSp>
        <p:nvGrpSpPr>
          <p:cNvPr id="20" name="Group 15">
            <a:extLst>
              <a:ext uri="{FF2B5EF4-FFF2-40B4-BE49-F238E27FC236}">
                <a16:creationId xmlns:a16="http://schemas.microsoft.com/office/drawing/2014/main" id="{A9FA9BAD-9B06-034C-63F0-80A6EBE80891}"/>
              </a:ext>
            </a:extLst>
          </p:cNvPr>
          <p:cNvGrpSpPr/>
          <p:nvPr/>
        </p:nvGrpSpPr>
        <p:grpSpPr>
          <a:xfrm>
            <a:off x="3401127" y="3805138"/>
            <a:ext cx="5092633" cy="1155895"/>
            <a:chOff x="5478413" y="4721462"/>
            <a:chExt cx="5305063" cy="1455771"/>
          </a:xfrm>
        </p:grpSpPr>
        <p:sp>
          <p:nvSpPr>
            <p:cNvPr id="21" name="AutoShape 16">
              <a:extLst>
                <a:ext uri="{FF2B5EF4-FFF2-40B4-BE49-F238E27FC236}">
                  <a16:creationId xmlns:a16="http://schemas.microsoft.com/office/drawing/2014/main" id="{334E1834-272F-0FA4-C0E3-C05D441E8E61}"/>
                </a:ext>
              </a:extLst>
            </p:cNvPr>
            <p:cNvSpPr/>
            <p:nvPr/>
          </p:nvSpPr>
          <p:spPr>
            <a:xfrm>
              <a:off x="5478413" y="4721462"/>
              <a:ext cx="5155122" cy="1455771"/>
            </a:xfrm>
            <a:prstGeom prst="roundRect">
              <a:avLst/>
            </a:prstGeom>
            <a:solidFill>
              <a:srgbClr val="FFFCF9">
                <a:alpha val="100000"/>
              </a:srgbClr>
            </a:solidFill>
            <a:ln w="25400" cap="flat" cmpd="sng">
              <a:solidFill>
                <a:srgbClr val="2B2F36">
                  <a:alpha val="100000"/>
                </a:srgbClr>
              </a:solidFill>
              <a:prstDash val="solid"/>
              <a:round/>
            </a:ln>
            <a:effectLst>
              <a:outerShdw dist="101600" dir="2700000" algn="tl" rotWithShape="0">
                <a:srgbClr val="000000">
                  <a:alpha val="21000"/>
                </a:srgbClr>
              </a:outerShdw>
            </a:effectLst>
          </p:spPr>
          <p:txBody>
            <a:bodyPr wrap="square" lIns="127000" tIns="127000" rIns="127000" bIns="12700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/>
            </a:p>
          </p:txBody>
        </p:sp>
        <p:sp>
          <p:nvSpPr>
            <p:cNvPr id="22" name="AutoShape 17">
              <a:extLst>
                <a:ext uri="{FF2B5EF4-FFF2-40B4-BE49-F238E27FC236}">
                  <a16:creationId xmlns:a16="http://schemas.microsoft.com/office/drawing/2014/main" id="{FB06B3F0-0EF5-D098-D568-C2122AA509CC}"/>
                </a:ext>
              </a:extLst>
            </p:cNvPr>
            <p:cNvSpPr/>
            <p:nvPr/>
          </p:nvSpPr>
          <p:spPr>
            <a:xfrm>
              <a:off x="10360252" y="5449348"/>
              <a:ext cx="406015" cy="511403"/>
            </a:xfrm>
            <a:prstGeom prst="rtTriangle">
              <a:avLst/>
            </a:prstGeom>
            <a:solidFill>
              <a:srgbClr val="FFFCF7">
                <a:alpha val="100000"/>
              </a:srgbClr>
            </a:solidFill>
            <a:ln w="25400">
              <a:noFill/>
              <a:prstDash val="solid"/>
            </a:ln>
          </p:spPr>
          <p:txBody>
            <a:bodyPr wrap="square" lIns="127000" tIns="127000" rIns="76200" bIns="12700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/>
            </a:p>
          </p:txBody>
        </p:sp>
        <p:cxnSp>
          <p:nvCxnSpPr>
            <p:cNvPr id="23" name="Connector 19">
              <a:extLst>
                <a:ext uri="{FF2B5EF4-FFF2-40B4-BE49-F238E27FC236}">
                  <a16:creationId xmlns:a16="http://schemas.microsoft.com/office/drawing/2014/main" id="{18E412FD-C102-5CDE-1707-41318499847C}"/>
                </a:ext>
              </a:extLst>
            </p:cNvPr>
            <p:cNvCxnSpPr>
              <a:cxnSpLocks/>
            </p:cNvCxnSpPr>
            <p:nvPr/>
          </p:nvCxnSpPr>
          <p:spPr>
            <a:xfrm>
              <a:off x="10630834" y="5772856"/>
              <a:ext cx="150737" cy="175195"/>
            </a:xfrm>
            <a:prstGeom prst="straightConnector1">
              <a:avLst/>
            </a:prstGeom>
            <a:solidFill>
              <a:srgbClr val="DEE0E3">
                <a:alpha val="100000"/>
              </a:srgbClr>
            </a:solidFill>
            <a:ln w="25400">
              <a:solidFill>
                <a:srgbClr val="2B2F36"/>
              </a:solidFill>
              <a:prstDash val="solid"/>
              <a:headEnd type="none" w="lg" len="lg"/>
              <a:tailEnd type="none" w="lg" len="lg"/>
            </a:ln>
          </p:spPr>
        </p:cxnSp>
        <p:cxnSp>
          <p:nvCxnSpPr>
            <p:cNvPr id="24" name="Connector 20">
              <a:extLst>
                <a:ext uri="{FF2B5EF4-FFF2-40B4-BE49-F238E27FC236}">
                  <a16:creationId xmlns:a16="http://schemas.microsoft.com/office/drawing/2014/main" id="{934B25DD-6C7C-67FB-1791-9ED3D85796FA}"/>
                </a:ext>
              </a:extLst>
            </p:cNvPr>
            <p:cNvCxnSpPr>
              <a:cxnSpLocks/>
            </p:cNvCxnSpPr>
            <p:nvPr/>
          </p:nvCxnSpPr>
          <p:spPr>
            <a:xfrm>
              <a:off x="10617589" y="5948051"/>
              <a:ext cx="165887" cy="0"/>
            </a:xfrm>
            <a:prstGeom prst="straightConnector1">
              <a:avLst/>
            </a:prstGeom>
            <a:solidFill>
              <a:srgbClr val="DEE0E3">
                <a:alpha val="100000"/>
              </a:srgbClr>
            </a:solidFill>
            <a:ln w="25400">
              <a:solidFill>
                <a:srgbClr val="2B2F36"/>
              </a:solidFill>
              <a:prstDash val="solid"/>
              <a:headEnd type="none" w="lg" len="lg"/>
              <a:tailEnd type="none" w="lg" len="lg"/>
            </a:ln>
          </p:spPr>
        </p:cxnSp>
      </p:grpSp>
      <p:pic>
        <p:nvPicPr>
          <p:cNvPr id="25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5399999">
            <a:off x="3625389" y="4974666"/>
            <a:ext cx="788290" cy="1236814"/>
          </a:xfrm>
          <a:prstGeom prst="rect">
            <a:avLst/>
          </a:prstGeom>
          <a:ln w="12700">
            <a:noFill/>
            <a:prstDash val="solid"/>
          </a:ln>
        </p:spPr>
      </p:pic>
      <p:sp>
        <p:nvSpPr>
          <p:cNvPr id="26" name="AutoShape 17"/>
          <p:cNvSpPr/>
          <p:nvPr/>
        </p:nvSpPr>
        <p:spPr>
          <a:xfrm>
            <a:off x="3738298" y="3924635"/>
            <a:ext cx="4612440" cy="921534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0" i="0" u="none" strike="noStrike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The adventure is coming to an end. Using </a:t>
            </a:r>
            <a:r>
              <a:rPr lang="en-US" sz="1800" b="1" i="0" u="none" strike="noStrike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Color Wheels</a:t>
            </a:r>
            <a:r>
              <a:rPr lang="en-US" sz="1800" b="0" i="0" u="none" strike="noStrike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 to vote for your favorite work!</a:t>
            </a:r>
            <a:endParaRPr lang="en-US" sz="1100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D2872F02-E1AD-3930-F337-065635F11C4A}"/>
              </a:ext>
            </a:extLst>
          </p:cNvPr>
          <p:cNvSpPr txBox="1"/>
          <p:nvPr/>
        </p:nvSpPr>
        <p:spPr>
          <a:xfrm>
            <a:off x="4707460" y="5419484"/>
            <a:ext cx="35133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dirty="0">
                <a:effectLst/>
                <a:latin typeface="Play"/>
              </a:rPr>
              <a:t>Note: You cannot vote for your own team.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>
            <a:extLst>
              <a:ext uri="{FF2B5EF4-FFF2-40B4-BE49-F238E27FC236}">
                <a16:creationId xmlns:a16="http://schemas.microsoft.com/office/drawing/2014/main" id="{D6571D06-F388-A89D-A9E1-8DD049327FC2}"/>
              </a:ext>
            </a:extLst>
          </p:cNvPr>
          <p:cNvSpPr/>
          <p:nvPr/>
        </p:nvSpPr>
        <p:spPr>
          <a:xfrm>
            <a:off x="9448800" y="5084064"/>
            <a:ext cx="1548384" cy="1146048"/>
          </a:xfrm>
          <a:prstGeom prst="ellipse">
            <a:avLst/>
          </a:prstGeom>
          <a:solidFill>
            <a:srgbClr val="FFF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AutoShape 2"/>
          <p:cNvSpPr/>
          <p:nvPr/>
        </p:nvSpPr>
        <p:spPr>
          <a:xfrm>
            <a:off x="3319780" y="1574439"/>
            <a:ext cx="7327900" cy="12192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12500"/>
              </a:lnSpc>
              <a:defRPr/>
            </a:pPr>
            <a:r>
              <a:rPr lang="en-US" sz="2800" b="0" i="0" u="none" strike="noStrike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🚩How did you </a:t>
            </a:r>
            <a:r>
              <a:rPr lang="en-US" sz="2800" b="1" i="0" u="none" strike="noStrike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feel</a:t>
            </a:r>
            <a:r>
              <a:rPr lang="en-US" sz="2800" b="0" i="0" u="none" strike="noStrike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during the process of </a:t>
            </a:r>
          </a:p>
          <a:p>
            <a:pPr indent="0" algn="l">
              <a:lnSpc>
                <a:spcPct val="112500"/>
              </a:lnSpc>
              <a:defRPr/>
            </a:pPr>
            <a:r>
              <a:rPr lang="en-US" sz="2800" dirty="0">
                <a:latin typeface="Noto Sans"/>
                <a:ea typeface="Noto Sans"/>
                <a:cs typeface="Noto Sans"/>
                <a:sym typeface="Noto Sans"/>
              </a:rPr>
              <a:t>     </a:t>
            </a:r>
            <a:r>
              <a:rPr lang="en-US" sz="2800" b="0" i="0" u="none" strike="noStrike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co-designing the game?</a:t>
            </a:r>
            <a:endParaRPr lang="en-US" sz="1100" dirty="0"/>
          </a:p>
        </p:txBody>
      </p:sp>
      <p:sp>
        <p:nvSpPr>
          <p:cNvPr id="3" name="AutoShape 3"/>
          <p:cNvSpPr/>
          <p:nvPr/>
        </p:nvSpPr>
        <p:spPr>
          <a:xfrm>
            <a:off x="3319780" y="2945346"/>
            <a:ext cx="7327900" cy="12192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12500"/>
              </a:lnSpc>
              <a:defRPr/>
            </a:pPr>
            <a:r>
              <a:rPr lang="en-US" sz="2800" b="0" i="0" u="none" strike="noStrike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🚩What new understanding do you have </a:t>
            </a:r>
          </a:p>
          <a:p>
            <a:pPr indent="0" algn="l">
              <a:lnSpc>
                <a:spcPct val="112500"/>
              </a:lnSpc>
              <a:defRPr/>
            </a:pPr>
            <a:r>
              <a:rPr lang="en-US" sz="2800" dirty="0">
                <a:latin typeface="Noto Sans"/>
                <a:ea typeface="Noto Sans"/>
                <a:cs typeface="Noto Sans"/>
                <a:sym typeface="Noto Sans"/>
              </a:rPr>
              <a:t>     </a:t>
            </a:r>
            <a:r>
              <a:rPr lang="en-US" sz="2800" b="0" i="0" u="none" strike="noStrike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about the </a:t>
            </a:r>
            <a:r>
              <a:rPr lang="en-US" sz="2800" b="1" i="0" u="none" strike="noStrike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SDGs</a:t>
            </a:r>
            <a:r>
              <a:rPr lang="en-US" sz="2800" b="0" i="0" u="none" strike="noStrike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?</a:t>
            </a:r>
            <a:endParaRPr lang="en-US" sz="1100" dirty="0"/>
          </a:p>
        </p:txBody>
      </p:sp>
      <p:sp>
        <p:nvSpPr>
          <p:cNvPr id="4" name="AutoShape 4"/>
          <p:cNvSpPr/>
          <p:nvPr/>
        </p:nvSpPr>
        <p:spPr>
          <a:xfrm>
            <a:off x="3319780" y="4316252"/>
            <a:ext cx="8171180" cy="1199046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12500"/>
              </a:lnSpc>
              <a:defRPr/>
            </a:pPr>
            <a:r>
              <a:rPr lang="en-US" sz="2800" b="0" i="0" u="none" strike="noStrike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🚩Back in your daily life, what kind of </a:t>
            </a:r>
          </a:p>
          <a:p>
            <a:pPr indent="0" algn="l">
              <a:lnSpc>
                <a:spcPct val="112500"/>
              </a:lnSpc>
              <a:defRPr/>
            </a:pPr>
            <a:r>
              <a:rPr lang="en-US" sz="2800" dirty="0">
                <a:latin typeface="Noto Sans"/>
                <a:ea typeface="Noto Sans"/>
                <a:cs typeface="Noto Sans"/>
                <a:sym typeface="Noto Sans"/>
              </a:rPr>
              <a:t>     </a:t>
            </a:r>
            <a:r>
              <a:rPr lang="en-US" sz="2800" b="1" i="0" u="none" strike="noStrike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sustainable actions</a:t>
            </a:r>
            <a:r>
              <a:rPr lang="en-US" sz="2800" b="0" i="0" u="none" strike="noStrike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would you like to try?</a:t>
            </a:r>
            <a:endParaRPr lang="en-US" sz="1100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50333" t="2413" r="982" b="53813"/>
          <a:stretch>
            <a:fillRect/>
          </a:stretch>
        </p:blipFill>
        <p:spPr>
          <a:xfrm>
            <a:off x="908464" y="2455790"/>
            <a:ext cx="2152858" cy="1946419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1070" r="82535" b="86581"/>
          <a:stretch>
            <a:fillRect/>
          </a:stretch>
        </p:blipFill>
        <p:spPr>
          <a:xfrm>
            <a:off x="185540" y="6149973"/>
            <a:ext cx="698376" cy="571500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7B2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椭圆 22">
            <a:extLst>
              <a:ext uri="{FF2B5EF4-FFF2-40B4-BE49-F238E27FC236}">
                <a16:creationId xmlns:a16="http://schemas.microsoft.com/office/drawing/2014/main" id="{A818E7F9-13C5-391A-BE99-7F5637DB551A}"/>
              </a:ext>
            </a:extLst>
          </p:cNvPr>
          <p:cNvSpPr/>
          <p:nvPr/>
        </p:nvSpPr>
        <p:spPr>
          <a:xfrm>
            <a:off x="9448800" y="5084064"/>
            <a:ext cx="1548384" cy="1146048"/>
          </a:xfrm>
          <a:prstGeom prst="ellipse">
            <a:avLst/>
          </a:prstGeom>
          <a:solidFill>
            <a:srgbClr val="0067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21000"/>
          </a:blip>
          <a:srcRect r="10886"/>
          <a:stretch>
            <a:fillRect/>
          </a:stretch>
        </p:blipFill>
        <p:spPr>
          <a:xfrm>
            <a:off x="-52320" y="-20705"/>
            <a:ext cx="12296641" cy="6929841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sp>
        <p:nvSpPr>
          <p:cNvPr id="3" name="AutoShape 3"/>
          <p:cNvSpPr/>
          <p:nvPr/>
        </p:nvSpPr>
        <p:spPr>
          <a:xfrm>
            <a:off x="88900" y="2338681"/>
            <a:ext cx="12014200" cy="36068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ctr">
              <a:lnSpc>
                <a:spcPct val="100000"/>
              </a:lnSpc>
              <a:defRPr/>
            </a:pPr>
            <a:r>
              <a:rPr lang="en-US" sz="5500" b="1" i="0" u="none" strike="noStrike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We hope you can become a </a:t>
            </a:r>
            <a:endParaRPr lang="en-US" sz="1100" dirty="0"/>
          </a:p>
          <a:p>
            <a:pPr indent="0" algn="ctr">
              <a:lnSpc>
                <a:spcPct val="100000"/>
              </a:lnSpc>
            </a:pPr>
            <a:r>
              <a:rPr lang="en-US" sz="5500" b="1" i="0" u="none" strike="noStrike" dirty="0">
                <a:solidFill>
                  <a:srgbClr val="42CBEA"/>
                </a:solidFill>
                <a:latin typeface="Noto Sans"/>
                <a:ea typeface="Noto Sans"/>
                <a:cs typeface="Noto Sans"/>
                <a:sym typeface="Noto Sans"/>
              </a:rPr>
              <a:t>Super Player</a:t>
            </a:r>
            <a:r>
              <a:rPr lang="en-US" sz="5500" b="1" i="0" u="none" strike="noStrike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in the game of life, </a:t>
            </a:r>
          </a:p>
          <a:p>
            <a:pPr indent="0" algn="ctr">
              <a:lnSpc>
                <a:spcPct val="100000"/>
              </a:lnSpc>
            </a:pPr>
            <a:r>
              <a:rPr lang="en-US" sz="5500" b="1" i="0" u="none" strike="noStrike" dirty="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and take actions driving a </a:t>
            </a:r>
            <a:r>
              <a:rPr lang="en-US" sz="5500" b="1" i="0" u="none" strike="noStrike" dirty="0">
                <a:solidFill>
                  <a:srgbClr val="42CBEA"/>
                </a:solidFill>
                <a:latin typeface="Noto Sans"/>
                <a:ea typeface="Noto Sans"/>
                <a:cs typeface="Noto Sans"/>
                <a:sym typeface="Noto Sans"/>
              </a:rPr>
              <a:t>Sustainable Future!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98835"/>
          <a:stretch>
            <a:fillRect/>
          </a:stretch>
        </p:blipFill>
        <p:spPr>
          <a:xfrm flipV="1">
            <a:off x="0" y="-23697"/>
            <a:ext cx="12192000" cy="141903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1070" r="82535" b="86581"/>
          <a:stretch>
            <a:fillRect/>
          </a:stretch>
        </p:blipFill>
        <p:spPr>
          <a:xfrm>
            <a:off x="185540" y="6149973"/>
            <a:ext cx="698376" cy="571500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grpSp>
        <p:nvGrpSpPr>
          <p:cNvPr id="15" name="Group 15">
            <a:extLst>
              <a:ext uri="{FF2B5EF4-FFF2-40B4-BE49-F238E27FC236}">
                <a16:creationId xmlns:a16="http://schemas.microsoft.com/office/drawing/2014/main" id="{7C37F502-27F3-6017-BBED-38B76BA6D01B}"/>
              </a:ext>
            </a:extLst>
          </p:cNvPr>
          <p:cNvGrpSpPr/>
          <p:nvPr/>
        </p:nvGrpSpPr>
        <p:grpSpPr>
          <a:xfrm>
            <a:off x="3549683" y="852044"/>
            <a:ext cx="5092633" cy="1155895"/>
            <a:chOff x="5478413" y="4721462"/>
            <a:chExt cx="5305063" cy="1455771"/>
          </a:xfrm>
        </p:grpSpPr>
        <p:sp>
          <p:nvSpPr>
            <p:cNvPr id="16" name="AutoShape 16">
              <a:extLst>
                <a:ext uri="{FF2B5EF4-FFF2-40B4-BE49-F238E27FC236}">
                  <a16:creationId xmlns:a16="http://schemas.microsoft.com/office/drawing/2014/main" id="{49A288AE-782F-FBDC-A403-F80B57526DE1}"/>
                </a:ext>
              </a:extLst>
            </p:cNvPr>
            <p:cNvSpPr/>
            <p:nvPr/>
          </p:nvSpPr>
          <p:spPr>
            <a:xfrm>
              <a:off x="5478413" y="4721462"/>
              <a:ext cx="5155122" cy="1455771"/>
            </a:xfrm>
            <a:prstGeom prst="roundRect">
              <a:avLst/>
            </a:prstGeom>
            <a:solidFill>
              <a:srgbClr val="FFFCF9">
                <a:alpha val="100000"/>
              </a:srgbClr>
            </a:solidFill>
            <a:ln w="25400" cap="flat" cmpd="sng">
              <a:solidFill>
                <a:srgbClr val="2B2F36">
                  <a:alpha val="100000"/>
                </a:srgbClr>
              </a:solidFill>
              <a:prstDash val="solid"/>
              <a:round/>
            </a:ln>
            <a:effectLst>
              <a:outerShdw dist="101600" dir="2700000" algn="tl" rotWithShape="0">
                <a:srgbClr val="000000">
                  <a:alpha val="21000"/>
                </a:srgbClr>
              </a:outerShdw>
            </a:effectLst>
          </p:spPr>
          <p:txBody>
            <a:bodyPr wrap="square" lIns="127000" tIns="127000" rIns="127000" bIns="12700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/>
            </a:p>
          </p:txBody>
        </p:sp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id="{45B35ECD-D64A-FDE5-F3AF-40D5BE20E719}"/>
                </a:ext>
              </a:extLst>
            </p:cNvPr>
            <p:cNvSpPr/>
            <p:nvPr/>
          </p:nvSpPr>
          <p:spPr>
            <a:xfrm>
              <a:off x="10360252" y="5449348"/>
              <a:ext cx="406015" cy="511403"/>
            </a:xfrm>
            <a:prstGeom prst="rtTriangle">
              <a:avLst/>
            </a:prstGeom>
            <a:solidFill>
              <a:srgbClr val="FFFCF7">
                <a:alpha val="100000"/>
              </a:srgbClr>
            </a:solidFill>
            <a:ln w="25400">
              <a:noFill/>
              <a:prstDash val="solid"/>
            </a:ln>
          </p:spPr>
          <p:txBody>
            <a:bodyPr wrap="square" lIns="127000" tIns="127000" rIns="76200" bIns="12700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/>
            </a:p>
          </p:txBody>
        </p:sp>
        <p:cxnSp>
          <p:nvCxnSpPr>
            <p:cNvPr id="18" name="Connector 19">
              <a:extLst>
                <a:ext uri="{FF2B5EF4-FFF2-40B4-BE49-F238E27FC236}">
                  <a16:creationId xmlns:a16="http://schemas.microsoft.com/office/drawing/2014/main" id="{7F3A9440-573C-B7B7-03C6-5A55EAFDADE7}"/>
                </a:ext>
              </a:extLst>
            </p:cNvPr>
            <p:cNvCxnSpPr>
              <a:cxnSpLocks/>
            </p:cNvCxnSpPr>
            <p:nvPr/>
          </p:nvCxnSpPr>
          <p:spPr>
            <a:xfrm>
              <a:off x="10630834" y="5772856"/>
              <a:ext cx="150737" cy="175195"/>
            </a:xfrm>
            <a:prstGeom prst="straightConnector1">
              <a:avLst/>
            </a:prstGeom>
            <a:solidFill>
              <a:srgbClr val="DEE0E3">
                <a:alpha val="100000"/>
              </a:srgbClr>
            </a:solidFill>
            <a:ln w="25400">
              <a:solidFill>
                <a:srgbClr val="2B2F36"/>
              </a:solidFill>
              <a:prstDash val="solid"/>
              <a:headEnd type="none" w="lg" len="lg"/>
              <a:tailEnd type="none" w="lg" len="lg"/>
            </a:ln>
          </p:spPr>
        </p:cxnSp>
        <p:cxnSp>
          <p:nvCxnSpPr>
            <p:cNvPr id="19" name="Connector 20">
              <a:extLst>
                <a:ext uri="{FF2B5EF4-FFF2-40B4-BE49-F238E27FC236}">
                  <a16:creationId xmlns:a16="http://schemas.microsoft.com/office/drawing/2014/main" id="{3AD62B07-70EF-977D-F723-85144B579616}"/>
                </a:ext>
              </a:extLst>
            </p:cNvPr>
            <p:cNvCxnSpPr>
              <a:cxnSpLocks/>
            </p:cNvCxnSpPr>
            <p:nvPr/>
          </p:nvCxnSpPr>
          <p:spPr>
            <a:xfrm>
              <a:off x="10617589" y="5948051"/>
              <a:ext cx="165887" cy="0"/>
            </a:xfrm>
            <a:prstGeom prst="straightConnector1">
              <a:avLst/>
            </a:prstGeom>
            <a:solidFill>
              <a:srgbClr val="DEE0E3">
                <a:alpha val="100000"/>
              </a:srgbClr>
            </a:solidFill>
            <a:ln w="25400">
              <a:solidFill>
                <a:srgbClr val="2B2F36"/>
              </a:solidFill>
              <a:prstDash val="solid"/>
              <a:headEnd type="none" w="lg" len="lg"/>
              <a:tailEnd type="none" w="lg" len="lg"/>
            </a:ln>
          </p:spPr>
        </p:cxnSp>
      </p:grpSp>
      <p:pic>
        <p:nvPicPr>
          <p:cNvPr id="21" name="Picture 5">
            <a:extLst>
              <a:ext uri="{FF2B5EF4-FFF2-40B4-BE49-F238E27FC236}">
                <a16:creationId xmlns:a16="http://schemas.microsoft.com/office/drawing/2014/main" id="{A1DB1A0A-A41C-E0A4-4D6B-7231E67C98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87" t="2985" r="53488" b="53877"/>
          <a:stretch>
            <a:fillRect/>
          </a:stretch>
        </p:blipFill>
        <p:spPr>
          <a:xfrm>
            <a:off x="8758126" y="1110108"/>
            <a:ext cx="863600" cy="832599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sp>
        <p:nvSpPr>
          <p:cNvPr id="22" name="AutoShape 14"/>
          <p:cNvSpPr/>
          <p:nvPr/>
        </p:nvSpPr>
        <p:spPr>
          <a:xfrm>
            <a:off x="4678210" y="927485"/>
            <a:ext cx="3556000" cy="9398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0" i="0" u="none" strike="noStrike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Let's take a </a:t>
            </a:r>
            <a:r>
              <a:rPr lang="en-US" sz="1800" b="1" i="0" u="none" strike="noStrike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group photo</a:t>
            </a:r>
            <a:r>
              <a:rPr lang="en-US" sz="1800" b="0" i="0" u="none" strike="noStrike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endParaRPr lang="en-US" sz="1100" dirty="0"/>
          </a:p>
          <a:p>
            <a:pPr indent="0" algn="l">
              <a:lnSpc>
                <a:spcPct val="125000"/>
              </a:lnSpc>
            </a:pPr>
            <a:r>
              <a:rPr lang="en-US" sz="1800" b="0" i="0" u="none" strike="noStrike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with today's creative works!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椭圆 21">
            <a:extLst>
              <a:ext uri="{FF2B5EF4-FFF2-40B4-BE49-F238E27FC236}">
                <a16:creationId xmlns:a16="http://schemas.microsoft.com/office/drawing/2014/main" id="{D27E1B17-4BFA-7CE6-8051-D6C6DA257C8A}"/>
              </a:ext>
            </a:extLst>
          </p:cNvPr>
          <p:cNvSpPr/>
          <p:nvPr/>
        </p:nvSpPr>
        <p:spPr>
          <a:xfrm>
            <a:off x="9448800" y="5084064"/>
            <a:ext cx="1548384" cy="1146048"/>
          </a:xfrm>
          <a:prstGeom prst="ellipse">
            <a:avLst/>
          </a:prstGeom>
          <a:solidFill>
            <a:srgbClr val="FFF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AutoShape 2"/>
          <p:cNvSpPr/>
          <p:nvPr/>
        </p:nvSpPr>
        <p:spPr>
          <a:xfrm>
            <a:off x="622300" y="1423932"/>
            <a:ext cx="10947400" cy="27686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ctr">
              <a:lnSpc>
                <a:spcPct val="100000"/>
              </a:lnSpc>
              <a:defRPr/>
            </a:pPr>
            <a:r>
              <a:rPr lang="en-US" sz="5500" b="1" i="0" u="none" strike="noStrike" dirty="0">
                <a:solidFill>
                  <a:srgbClr val="2B2F36"/>
                </a:solidFill>
                <a:latin typeface="Noto Sans"/>
                <a:ea typeface="Noto Sans"/>
                <a:cs typeface="Noto Sans"/>
                <a:sym typeface="Noto Sans"/>
              </a:rPr>
              <a:t>We invite you to </a:t>
            </a:r>
            <a:endParaRPr lang="en-US" sz="1100" dirty="0"/>
          </a:p>
          <a:p>
            <a:pPr indent="0" algn="ctr">
              <a:lnSpc>
                <a:spcPct val="100000"/>
              </a:lnSpc>
            </a:pPr>
            <a:r>
              <a:rPr lang="en-US" sz="5500" b="1" i="0" u="none" strike="noStrike" dirty="0">
                <a:solidFill>
                  <a:srgbClr val="2B2F36"/>
                </a:solidFill>
                <a:latin typeface="Noto Sans"/>
                <a:ea typeface="Noto Sans"/>
                <a:cs typeface="Noto Sans"/>
                <a:sym typeface="Noto Sans"/>
              </a:rPr>
              <a:t>complete five tasks: </a:t>
            </a:r>
          </a:p>
          <a:p>
            <a:pPr indent="0" algn="ctr">
              <a:lnSpc>
                <a:spcPct val="100000"/>
              </a:lnSpc>
            </a:pPr>
            <a:r>
              <a:rPr lang="en-US" sz="5500" b="0" i="0" u="none" strike="noStrike" dirty="0">
                <a:solidFill>
                  <a:srgbClr val="2B2F36"/>
                </a:solidFill>
                <a:latin typeface="Noto Sans"/>
                <a:ea typeface="Noto Sans"/>
                <a:cs typeface="Noto Sans"/>
                <a:sym typeface="Noto Sans"/>
              </a:rPr>
              <a:t>Design your very own game!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98835"/>
          <a:stretch>
            <a:fillRect/>
          </a:stretch>
        </p:blipFill>
        <p:spPr>
          <a:xfrm flipV="1">
            <a:off x="0" y="-23697"/>
            <a:ext cx="12192000" cy="141903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1070" r="82535" b="86581"/>
          <a:stretch>
            <a:fillRect/>
          </a:stretch>
        </p:blipFill>
        <p:spPr>
          <a:xfrm>
            <a:off x="185540" y="6149973"/>
            <a:ext cx="698376" cy="571500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2087" t="2985" r="53488" b="53877"/>
          <a:stretch>
            <a:fillRect/>
          </a:stretch>
        </p:blipFill>
        <p:spPr>
          <a:xfrm>
            <a:off x="8800402" y="5059220"/>
            <a:ext cx="863600" cy="832599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grpSp>
        <p:nvGrpSpPr>
          <p:cNvPr id="14" name="Group 15">
            <a:extLst>
              <a:ext uri="{FF2B5EF4-FFF2-40B4-BE49-F238E27FC236}">
                <a16:creationId xmlns:a16="http://schemas.microsoft.com/office/drawing/2014/main" id="{FDF3A9CD-260A-3220-7E3A-E8D97310F9E2}"/>
              </a:ext>
            </a:extLst>
          </p:cNvPr>
          <p:cNvGrpSpPr/>
          <p:nvPr/>
        </p:nvGrpSpPr>
        <p:grpSpPr>
          <a:xfrm>
            <a:off x="3441767" y="4735924"/>
            <a:ext cx="5224713" cy="1155895"/>
            <a:chOff x="5478413" y="4721462"/>
            <a:chExt cx="5305063" cy="1455771"/>
          </a:xfrm>
        </p:grpSpPr>
        <p:sp>
          <p:nvSpPr>
            <p:cNvPr id="17" name="AutoShape 16">
              <a:extLst>
                <a:ext uri="{FF2B5EF4-FFF2-40B4-BE49-F238E27FC236}">
                  <a16:creationId xmlns:a16="http://schemas.microsoft.com/office/drawing/2014/main" id="{8B24B95C-364D-D2AB-6E93-8F4C8C184BCE}"/>
                </a:ext>
              </a:extLst>
            </p:cNvPr>
            <p:cNvSpPr/>
            <p:nvPr/>
          </p:nvSpPr>
          <p:spPr>
            <a:xfrm>
              <a:off x="5478413" y="4721462"/>
              <a:ext cx="5155122" cy="1455771"/>
            </a:xfrm>
            <a:prstGeom prst="roundRect">
              <a:avLst/>
            </a:prstGeom>
            <a:solidFill>
              <a:srgbClr val="FFFCF9">
                <a:alpha val="100000"/>
              </a:srgbClr>
            </a:solidFill>
            <a:ln w="25400" cap="flat" cmpd="sng">
              <a:solidFill>
                <a:srgbClr val="2B2F36">
                  <a:alpha val="100000"/>
                </a:srgbClr>
              </a:solidFill>
              <a:prstDash val="solid"/>
              <a:round/>
            </a:ln>
            <a:effectLst>
              <a:outerShdw dist="101600" dir="2700000" algn="tl" rotWithShape="0">
                <a:srgbClr val="000000">
                  <a:alpha val="21000"/>
                </a:srgbClr>
              </a:outerShdw>
            </a:effectLst>
          </p:spPr>
          <p:txBody>
            <a:bodyPr wrap="square" lIns="127000" tIns="127000" rIns="127000" bIns="12700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/>
            </a:p>
          </p:txBody>
        </p:sp>
        <p:sp>
          <p:nvSpPr>
            <p:cNvPr id="18" name="AutoShape 17">
              <a:extLst>
                <a:ext uri="{FF2B5EF4-FFF2-40B4-BE49-F238E27FC236}">
                  <a16:creationId xmlns:a16="http://schemas.microsoft.com/office/drawing/2014/main" id="{F4F895F5-D6B0-8F51-31E6-31658F098D94}"/>
                </a:ext>
              </a:extLst>
            </p:cNvPr>
            <p:cNvSpPr/>
            <p:nvPr/>
          </p:nvSpPr>
          <p:spPr>
            <a:xfrm>
              <a:off x="10360252" y="5449348"/>
              <a:ext cx="406015" cy="511403"/>
            </a:xfrm>
            <a:prstGeom prst="rtTriangle">
              <a:avLst/>
            </a:prstGeom>
            <a:solidFill>
              <a:srgbClr val="FFFCF7">
                <a:alpha val="100000"/>
              </a:srgbClr>
            </a:solidFill>
            <a:ln w="25400">
              <a:noFill/>
              <a:prstDash val="solid"/>
            </a:ln>
          </p:spPr>
          <p:txBody>
            <a:bodyPr wrap="square" lIns="127000" tIns="127000" rIns="76200" bIns="12700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/>
            </a:p>
          </p:txBody>
        </p:sp>
        <p:cxnSp>
          <p:nvCxnSpPr>
            <p:cNvPr id="19" name="Connector 19">
              <a:extLst>
                <a:ext uri="{FF2B5EF4-FFF2-40B4-BE49-F238E27FC236}">
                  <a16:creationId xmlns:a16="http://schemas.microsoft.com/office/drawing/2014/main" id="{C7C2ACF0-33EB-579E-D673-8C9CA5A2D459}"/>
                </a:ext>
              </a:extLst>
            </p:cNvPr>
            <p:cNvCxnSpPr>
              <a:cxnSpLocks/>
            </p:cNvCxnSpPr>
            <p:nvPr/>
          </p:nvCxnSpPr>
          <p:spPr>
            <a:xfrm>
              <a:off x="10630834" y="5772856"/>
              <a:ext cx="150737" cy="175195"/>
            </a:xfrm>
            <a:prstGeom prst="straightConnector1">
              <a:avLst/>
            </a:prstGeom>
            <a:solidFill>
              <a:srgbClr val="DEE0E3">
                <a:alpha val="100000"/>
              </a:srgbClr>
            </a:solidFill>
            <a:ln w="25400">
              <a:solidFill>
                <a:srgbClr val="2B2F36"/>
              </a:solidFill>
              <a:prstDash val="solid"/>
              <a:headEnd type="none" w="lg" len="lg"/>
              <a:tailEnd type="none" w="lg" len="lg"/>
            </a:ln>
          </p:spPr>
        </p:cxnSp>
        <p:cxnSp>
          <p:nvCxnSpPr>
            <p:cNvPr id="20" name="Connector 20">
              <a:extLst>
                <a:ext uri="{FF2B5EF4-FFF2-40B4-BE49-F238E27FC236}">
                  <a16:creationId xmlns:a16="http://schemas.microsoft.com/office/drawing/2014/main" id="{9F7C2C41-8ECB-9067-E196-7C3B2AB3CEE2}"/>
                </a:ext>
              </a:extLst>
            </p:cNvPr>
            <p:cNvCxnSpPr>
              <a:cxnSpLocks/>
            </p:cNvCxnSpPr>
            <p:nvPr/>
          </p:nvCxnSpPr>
          <p:spPr>
            <a:xfrm>
              <a:off x="10617589" y="5948051"/>
              <a:ext cx="165887" cy="0"/>
            </a:xfrm>
            <a:prstGeom prst="straightConnector1">
              <a:avLst/>
            </a:prstGeom>
            <a:solidFill>
              <a:srgbClr val="DEE0E3">
                <a:alpha val="100000"/>
              </a:srgbClr>
            </a:solidFill>
            <a:ln w="25400">
              <a:solidFill>
                <a:srgbClr val="2B2F36"/>
              </a:solidFill>
              <a:prstDash val="solid"/>
              <a:headEnd type="none" w="lg" len="lg"/>
              <a:tailEnd type="none" w="lg" len="lg"/>
            </a:ln>
          </p:spPr>
        </p:cxnSp>
      </p:grpSp>
      <p:sp>
        <p:nvSpPr>
          <p:cNvPr id="21" name="AutoShape 13"/>
          <p:cNvSpPr/>
          <p:nvPr/>
        </p:nvSpPr>
        <p:spPr>
          <a:xfrm>
            <a:off x="4008242" y="4843971"/>
            <a:ext cx="4175515" cy="9398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0" i="0" u="none" strike="noStrike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Hi👋 young heroes! Let's use the power of games to create a sustainable future!</a:t>
            </a:r>
            <a:endParaRPr lang="en-US" sz="11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椭圆 21">
            <a:extLst>
              <a:ext uri="{FF2B5EF4-FFF2-40B4-BE49-F238E27FC236}">
                <a16:creationId xmlns:a16="http://schemas.microsoft.com/office/drawing/2014/main" id="{21AB84FD-A78C-B526-ACA8-89CF1567F553}"/>
              </a:ext>
            </a:extLst>
          </p:cNvPr>
          <p:cNvSpPr/>
          <p:nvPr/>
        </p:nvSpPr>
        <p:spPr>
          <a:xfrm>
            <a:off x="9448800" y="5084064"/>
            <a:ext cx="1548384" cy="1146048"/>
          </a:xfrm>
          <a:prstGeom prst="ellipse">
            <a:avLst/>
          </a:prstGeom>
          <a:solidFill>
            <a:srgbClr val="FFF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98835"/>
          <a:stretch>
            <a:fillRect/>
          </a:stretch>
        </p:blipFill>
        <p:spPr>
          <a:xfrm flipV="1">
            <a:off x="0" y="-23697"/>
            <a:ext cx="12192000" cy="141903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12013" r="12253"/>
          <a:stretch>
            <a:fillRect/>
          </a:stretch>
        </p:blipFill>
        <p:spPr>
          <a:xfrm>
            <a:off x="8630401" y="4765448"/>
            <a:ext cx="1124490" cy="1114467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  <a:effectLst>
            <a:outerShdw blurRad="190500" dist="50800" dir="2700000" algn="tl" rotWithShape="0">
              <a:srgbClr val="000000">
                <a:alpha val="8000"/>
              </a:srgbClr>
            </a:outerShdw>
          </a:effec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1070" r="82535" b="86581"/>
          <a:stretch>
            <a:fillRect/>
          </a:stretch>
        </p:blipFill>
        <p:spPr>
          <a:xfrm>
            <a:off x="185540" y="6149973"/>
            <a:ext cx="698376" cy="571500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4184" t="25248" r="4145" b="10980"/>
          <a:stretch>
            <a:fillRect/>
          </a:stretch>
        </p:blipFill>
        <p:spPr>
          <a:xfrm>
            <a:off x="1998073" y="2207885"/>
            <a:ext cx="8195854" cy="4030988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9047" y="1128340"/>
            <a:ext cx="899018" cy="840066"/>
          </a:xfrm>
          <a:prstGeom prst="rect">
            <a:avLst/>
          </a:prstGeom>
          <a:ln w="12700">
            <a:noFill/>
            <a:prstDash val="solid"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9D336DB-0DE7-0A99-A411-6377A560C042}"/>
              </a:ext>
            </a:extLst>
          </p:cNvPr>
          <p:cNvGrpSpPr/>
          <p:nvPr/>
        </p:nvGrpSpPr>
        <p:grpSpPr>
          <a:xfrm>
            <a:off x="3477111" y="750282"/>
            <a:ext cx="5162774" cy="1155895"/>
            <a:chOff x="5478413" y="4721462"/>
            <a:chExt cx="5305063" cy="1455771"/>
          </a:xfrm>
        </p:grpSpPr>
        <p:sp>
          <p:nvSpPr>
            <p:cNvPr id="17" name="AutoShape 16">
              <a:extLst>
                <a:ext uri="{FF2B5EF4-FFF2-40B4-BE49-F238E27FC236}">
                  <a16:creationId xmlns:a16="http://schemas.microsoft.com/office/drawing/2014/main" id="{6E6794B8-BB78-4332-EED6-99D2270172A0}"/>
                </a:ext>
              </a:extLst>
            </p:cNvPr>
            <p:cNvSpPr/>
            <p:nvPr/>
          </p:nvSpPr>
          <p:spPr>
            <a:xfrm>
              <a:off x="5478413" y="4721462"/>
              <a:ext cx="5155122" cy="1455771"/>
            </a:xfrm>
            <a:prstGeom prst="roundRect">
              <a:avLst/>
            </a:prstGeom>
            <a:solidFill>
              <a:srgbClr val="FFFCF9">
                <a:alpha val="100000"/>
              </a:srgbClr>
            </a:solidFill>
            <a:ln w="25400" cap="flat" cmpd="sng">
              <a:solidFill>
                <a:srgbClr val="2B2F36">
                  <a:alpha val="100000"/>
                </a:srgbClr>
              </a:solidFill>
              <a:prstDash val="solid"/>
              <a:round/>
            </a:ln>
            <a:effectLst>
              <a:outerShdw dist="101600" dir="2700000" algn="tl" rotWithShape="0">
                <a:srgbClr val="000000">
                  <a:alpha val="21000"/>
                </a:srgbClr>
              </a:outerShdw>
            </a:effectLst>
          </p:spPr>
          <p:txBody>
            <a:bodyPr wrap="square" lIns="127000" tIns="127000" rIns="127000" bIns="12700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/>
            </a:p>
          </p:txBody>
        </p:sp>
        <p:sp>
          <p:nvSpPr>
            <p:cNvPr id="18" name="AutoShape 17">
              <a:extLst>
                <a:ext uri="{FF2B5EF4-FFF2-40B4-BE49-F238E27FC236}">
                  <a16:creationId xmlns:a16="http://schemas.microsoft.com/office/drawing/2014/main" id="{03DE320A-8968-E426-B2CE-3A5EA88227AD}"/>
                </a:ext>
              </a:extLst>
            </p:cNvPr>
            <p:cNvSpPr/>
            <p:nvPr/>
          </p:nvSpPr>
          <p:spPr>
            <a:xfrm>
              <a:off x="10360252" y="5449348"/>
              <a:ext cx="406015" cy="511403"/>
            </a:xfrm>
            <a:prstGeom prst="rtTriangle">
              <a:avLst/>
            </a:prstGeom>
            <a:solidFill>
              <a:srgbClr val="FFFCF7">
                <a:alpha val="100000"/>
              </a:srgbClr>
            </a:solidFill>
            <a:ln w="25400">
              <a:noFill/>
              <a:prstDash val="solid"/>
            </a:ln>
          </p:spPr>
          <p:txBody>
            <a:bodyPr wrap="square" lIns="127000" tIns="127000" rIns="76200" bIns="12700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/>
            </a:p>
          </p:txBody>
        </p:sp>
        <p:cxnSp>
          <p:nvCxnSpPr>
            <p:cNvPr id="19" name="Connector 19">
              <a:extLst>
                <a:ext uri="{FF2B5EF4-FFF2-40B4-BE49-F238E27FC236}">
                  <a16:creationId xmlns:a16="http://schemas.microsoft.com/office/drawing/2014/main" id="{F5396A56-23DD-363E-F4A6-801E1BA05741}"/>
                </a:ext>
              </a:extLst>
            </p:cNvPr>
            <p:cNvCxnSpPr>
              <a:cxnSpLocks/>
            </p:cNvCxnSpPr>
            <p:nvPr/>
          </p:nvCxnSpPr>
          <p:spPr>
            <a:xfrm>
              <a:off x="10630834" y="5772856"/>
              <a:ext cx="150737" cy="175195"/>
            </a:xfrm>
            <a:prstGeom prst="straightConnector1">
              <a:avLst/>
            </a:prstGeom>
            <a:solidFill>
              <a:srgbClr val="DEE0E3">
                <a:alpha val="100000"/>
              </a:srgbClr>
            </a:solidFill>
            <a:ln w="25400">
              <a:solidFill>
                <a:srgbClr val="2B2F36"/>
              </a:solidFill>
              <a:prstDash val="solid"/>
              <a:headEnd type="none" w="lg" len="lg"/>
              <a:tailEnd type="none" w="lg" len="lg"/>
            </a:ln>
          </p:spPr>
        </p:cxnSp>
        <p:cxnSp>
          <p:nvCxnSpPr>
            <p:cNvPr id="20" name="Connector 20">
              <a:extLst>
                <a:ext uri="{FF2B5EF4-FFF2-40B4-BE49-F238E27FC236}">
                  <a16:creationId xmlns:a16="http://schemas.microsoft.com/office/drawing/2014/main" id="{2806AEA4-14E3-89DA-D31D-6DC48D6E8C53}"/>
                </a:ext>
              </a:extLst>
            </p:cNvPr>
            <p:cNvCxnSpPr>
              <a:cxnSpLocks/>
            </p:cNvCxnSpPr>
            <p:nvPr/>
          </p:nvCxnSpPr>
          <p:spPr>
            <a:xfrm>
              <a:off x="10617589" y="5948051"/>
              <a:ext cx="165887" cy="0"/>
            </a:xfrm>
            <a:prstGeom prst="straightConnector1">
              <a:avLst/>
            </a:prstGeom>
            <a:solidFill>
              <a:srgbClr val="DEE0E3">
                <a:alpha val="100000"/>
              </a:srgbClr>
            </a:solidFill>
            <a:ln w="25400">
              <a:solidFill>
                <a:srgbClr val="2B2F36"/>
              </a:solidFill>
              <a:prstDash val="solid"/>
              <a:headEnd type="none" w="lg" len="lg"/>
              <a:tailEnd type="none" w="lg" len="lg"/>
            </a:ln>
          </p:spPr>
        </p:cxnSp>
      </p:grpSp>
      <p:sp>
        <p:nvSpPr>
          <p:cNvPr id="21" name="AutoShape 14"/>
          <p:cNvSpPr/>
          <p:nvPr/>
        </p:nvSpPr>
        <p:spPr>
          <a:xfrm>
            <a:off x="4253304" y="737777"/>
            <a:ext cx="4305300" cy="11684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0" i="0" u="none" strike="noStrike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Today's game design themes come from </a:t>
            </a:r>
          </a:p>
          <a:p>
            <a:pPr indent="0" algn="l">
              <a:lnSpc>
                <a:spcPct val="125000"/>
              </a:lnSpc>
              <a:defRPr/>
            </a:pPr>
            <a:r>
              <a:rPr lang="en-US" sz="1600" b="0" i="0" u="none" strike="noStrike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the </a:t>
            </a:r>
            <a:r>
              <a:rPr lang="en-US" sz="1600" b="1" i="0" u="none" strike="noStrike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17 Sustainable Development Goals</a:t>
            </a:r>
            <a:r>
              <a:rPr lang="en-US" sz="1600" b="0" i="0" u="none" strike="noStrike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 published by the United Nations！</a:t>
            </a:r>
            <a:endParaRPr lang="en-US" sz="11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6533" r="4587"/>
          <a:stretch>
            <a:fillRect/>
          </a:stretch>
        </p:blipFill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sp>
        <p:nvSpPr>
          <p:cNvPr id="3" name="AutoShape 3"/>
          <p:cNvSpPr/>
          <p:nvPr/>
        </p:nvSpPr>
        <p:spPr>
          <a:xfrm>
            <a:off x="459098" y="2493715"/>
            <a:ext cx="11985936" cy="27686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l">
              <a:lnSpc>
                <a:spcPct val="100000"/>
              </a:lnSpc>
              <a:defRPr/>
            </a:pPr>
            <a:r>
              <a:rPr lang="en-US" sz="5500" b="1" i="0" u="none" strike="noStrik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What are the (SDGs)</a:t>
            </a:r>
            <a:endParaRPr lang="en-US" sz="1100"/>
          </a:p>
          <a:p>
            <a:pPr indent="0" algn="l">
              <a:lnSpc>
                <a:spcPct val="100000"/>
              </a:lnSpc>
            </a:pPr>
            <a:r>
              <a:rPr lang="en-US" sz="5500" b="1" i="0" u="none" strike="noStrike">
                <a:gradFill rotWithShape="1">
                  <a:gsLst>
                    <a:gs pos="0">
                      <a:srgbClr val="64E8D6">
                        <a:alpha val="100000"/>
                      </a:srgbClr>
                    </a:gs>
                    <a:gs pos="100000">
                      <a:srgbClr val="C1E1FF">
                        <a:alpha val="100000"/>
                      </a:srgbClr>
                    </a:gs>
                  </a:gsLst>
                  <a:lin ang="0"/>
                </a:gradFill>
                <a:latin typeface="Noto Sans SC"/>
                <a:ea typeface="Noto Sans SC"/>
                <a:cs typeface="Noto Sans SC"/>
                <a:sym typeface="Noto Sans SC"/>
              </a:rPr>
              <a:t>Sustainable Development Goals?</a:t>
            </a:r>
          </a:p>
          <a:p>
            <a:pPr indent="0" algn="l">
              <a:lnSpc>
                <a:spcPct val="100000"/>
              </a:lnSpc>
            </a:pPr>
            <a:endParaRPr lang="en-US" sz="5500" b="1" i="0" u="none" strike="noStrike">
              <a:gradFill rotWithShape="1">
                <a:gsLst>
                  <a:gs pos="0">
                    <a:srgbClr val="64E8D6">
                      <a:alpha val="100000"/>
                    </a:srgbClr>
                  </a:gs>
                  <a:gs pos="100000">
                    <a:srgbClr val="C1E1FF">
                      <a:alpha val="100000"/>
                    </a:srgbClr>
                  </a:gs>
                </a:gsLst>
                <a:lin ang="0"/>
              </a:gra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070" r="82535" b="86581"/>
          <a:stretch>
            <a:fillRect/>
          </a:stretch>
        </p:blipFill>
        <p:spPr>
          <a:xfrm>
            <a:off x="185540" y="6149973"/>
            <a:ext cx="698376" cy="571500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b="4364"/>
          <a:stretch>
            <a:fillRect/>
          </a:stretch>
        </p:blipFill>
        <p:spPr>
          <a:xfrm>
            <a:off x="6096000" y="-20154"/>
            <a:ext cx="6159895" cy="3436454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6493"/>
          <a:stretch>
            <a:fillRect/>
          </a:stretch>
        </p:blipFill>
        <p:spPr>
          <a:xfrm>
            <a:off x="-34294" y="3473764"/>
            <a:ext cx="6130294" cy="3436454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94000"/>
          </a:blip>
          <a:srcRect t="11070" b="4595"/>
          <a:stretch>
            <a:fillRect/>
          </a:stretch>
        </p:blipFill>
        <p:spPr>
          <a:xfrm>
            <a:off x="6096000" y="3416300"/>
            <a:ext cx="6122490" cy="3443901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  <a:effectLst/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t="18051" b="24964"/>
          <a:stretch>
            <a:fillRect/>
          </a:stretch>
        </p:blipFill>
        <p:spPr>
          <a:xfrm>
            <a:off x="-69985" y="-39880"/>
            <a:ext cx="6165985" cy="3513645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3916" y="3546849"/>
            <a:ext cx="775177" cy="766887"/>
          </a:xfrm>
          <a:prstGeom prst="rect">
            <a:avLst/>
          </a:prstGeom>
          <a:ln w="12700">
            <a:noFill/>
            <a:prstDash val="solid"/>
          </a:ln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5606" y="2556964"/>
            <a:ext cx="766887" cy="766887"/>
          </a:xfrm>
          <a:prstGeom prst="rect">
            <a:avLst/>
          </a:prstGeom>
          <a:ln w="12700">
            <a:noFill/>
            <a:prstDash val="solid"/>
          </a:ln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3916" y="2556964"/>
            <a:ext cx="775177" cy="771032"/>
          </a:xfrm>
          <a:prstGeom prst="rect">
            <a:avLst/>
          </a:prstGeom>
          <a:ln w="12700">
            <a:noFill/>
            <a:prstDash val="solid"/>
          </a:ln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75606" y="3534149"/>
            <a:ext cx="800496" cy="783732"/>
          </a:xfrm>
          <a:prstGeom prst="rect">
            <a:avLst/>
          </a:prstGeom>
          <a:ln w="12700">
            <a:noFill/>
            <a:prstDash val="solid"/>
          </a:ln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 l="1070" r="82535" b="86581"/>
          <a:stretch>
            <a:fillRect/>
          </a:stretch>
        </p:blipFill>
        <p:spPr>
          <a:xfrm>
            <a:off x="185540" y="6149973"/>
            <a:ext cx="698376" cy="571500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13640" y="2556964"/>
            <a:ext cx="1764719" cy="1757716"/>
          </a:xfrm>
          <a:prstGeom prst="rect">
            <a:avLst/>
          </a:prstGeom>
          <a:ln w="12700">
            <a:noFill/>
            <a:prstDash val="solid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96000" cy="3633420"/>
          </a:xfrm>
          <a:prstGeom prst="rect">
            <a:avLst/>
          </a:prstGeom>
          <a:ln w="12700">
            <a:noFill/>
            <a:prstDash val="solid"/>
          </a:ln>
          <a:effectLst>
            <a:outerShdw blurRad="444500" dist="190500" dir="2700000" algn="tl" rotWithShape="0">
              <a:srgbClr val="000000">
                <a:alpha val="25000"/>
              </a:srgbClr>
            </a:outerShdw>
          </a:effectLst>
        </p:spPr>
      </p:pic>
      <p:sp>
        <p:nvSpPr>
          <p:cNvPr id="3" name="AutoShape 3"/>
          <p:cNvSpPr/>
          <p:nvPr/>
        </p:nvSpPr>
        <p:spPr>
          <a:xfrm>
            <a:off x="168176" y="317892"/>
            <a:ext cx="2715725" cy="360605"/>
          </a:xfrm>
          <a:prstGeom prst="roundRect">
            <a:avLst/>
          </a:prstGeom>
          <a:solidFill>
            <a:srgbClr val="427D45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wrap="square" lIns="127000" tIns="127000" rIns="127000" bIns="127000" rtlCol="0" anchor="ctr"/>
          <a:lstStyle/>
          <a:p>
            <a:pPr indent="0" algn="ctr">
              <a:lnSpc>
                <a:spcPct val="100000"/>
              </a:lnSpc>
              <a:defRPr/>
            </a:pPr>
            <a:r>
              <a:rPr lang="en-US" sz="1200" b="0" i="0" u="none" strike="noStrike">
                <a:solidFill>
                  <a:srgbClr val="D9F5D6"/>
                </a:solidFill>
              </a:rPr>
              <a:t>Global temperature rises by</a:t>
            </a:r>
            <a:r>
              <a:rPr lang="en-US" sz="1200" b="1" i="0" u="none" strike="noStrike">
                <a:solidFill>
                  <a:srgbClr val="D9F5D6"/>
                </a:solidFill>
              </a:rPr>
              <a:t> 4 °C</a:t>
            </a:r>
            <a:endParaRPr lang="en-US" sz="110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13774" b="1295"/>
          <a:stretch>
            <a:fillRect/>
          </a:stretch>
        </p:blipFill>
        <p:spPr>
          <a:xfrm>
            <a:off x="-21945" y="3429000"/>
            <a:ext cx="6117945" cy="3445877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t="4907" r="559" b="10457"/>
          <a:stretch>
            <a:fillRect/>
          </a:stretch>
        </p:blipFill>
        <p:spPr>
          <a:xfrm>
            <a:off x="6097411" y="0"/>
            <a:ext cx="6118578" cy="3441700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alphaModFix amt="83000"/>
          </a:blip>
          <a:srcRect t="10944" b="3893"/>
          <a:stretch>
            <a:fillRect/>
          </a:stretch>
        </p:blipFill>
        <p:spPr>
          <a:xfrm>
            <a:off x="6096000" y="3429000"/>
            <a:ext cx="6096000" cy="3429000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6386" y="2571910"/>
            <a:ext cx="762005" cy="749910"/>
          </a:xfrm>
          <a:prstGeom prst="rect">
            <a:avLst/>
          </a:prstGeom>
          <a:ln w="12700">
            <a:noFill/>
            <a:prstDash val="solid"/>
          </a:ln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6386" y="3528138"/>
            <a:ext cx="762005" cy="757952"/>
          </a:xfrm>
          <a:prstGeom prst="rect">
            <a:avLst/>
          </a:prstGeom>
          <a:ln w="12700">
            <a:noFill/>
            <a:prstDash val="solid"/>
          </a:ln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3609" y="3528138"/>
            <a:ext cx="778661" cy="757952"/>
          </a:xfrm>
          <a:prstGeom prst="rect">
            <a:avLst/>
          </a:prstGeom>
          <a:ln w="12700">
            <a:noFill/>
            <a:prstDash val="solid"/>
          </a:ln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3609" y="2572565"/>
            <a:ext cx="762005" cy="757930"/>
          </a:xfrm>
          <a:prstGeom prst="rect">
            <a:avLst/>
          </a:prstGeom>
          <a:ln w="12700">
            <a:noFill/>
            <a:prstDash val="solid"/>
          </a:ln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 l="1070" r="82535" b="86581"/>
          <a:stretch>
            <a:fillRect/>
          </a:stretch>
        </p:blipFill>
        <p:spPr>
          <a:xfrm>
            <a:off x="185540" y="6149973"/>
            <a:ext cx="698376" cy="571500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49911" y="2590584"/>
            <a:ext cx="1700003" cy="1695505"/>
          </a:xfrm>
          <a:prstGeom prst="rect">
            <a:avLst/>
          </a:prstGeom>
          <a:ln w="12700">
            <a:noFill/>
            <a:prstDash val="solid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1246" t="17694" b="7241"/>
          <a:stretch>
            <a:fillRect/>
          </a:stretch>
        </p:blipFill>
        <p:spPr>
          <a:xfrm>
            <a:off x="-40291" y="-9964"/>
            <a:ext cx="6136291" cy="3451664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t="3901" r="3545"/>
          <a:stretch>
            <a:fillRect/>
          </a:stretch>
        </p:blipFill>
        <p:spPr>
          <a:xfrm>
            <a:off x="-20090" y="3435992"/>
            <a:ext cx="6128790" cy="3433811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l="7736" b="8614"/>
          <a:stretch>
            <a:fillRect/>
          </a:stretch>
        </p:blipFill>
        <p:spPr>
          <a:xfrm>
            <a:off x="6086702" y="-5230"/>
            <a:ext cx="6105298" cy="3434230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429000"/>
            <a:ext cx="6096000" cy="3429000"/>
          </a:xfrm>
          <a:prstGeom prst="rect">
            <a:avLst/>
          </a:prstGeom>
          <a:ln w="12700">
            <a:noFill/>
            <a:prstDash val="solid"/>
          </a:ln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5837" y="3553444"/>
            <a:ext cx="751579" cy="747560"/>
          </a:xfrm>
          <a:prstGeom prst="rect">
            <a:avLst/>
          </a:prstGeom>
          <a:ln w="12700">
            <a:noFill/>
            <a:prstDash val="solid"/>
          </a:ln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7379" y="3553444"/>
            <a:ext cx="751579" cy="747560"/>
          </a:xfrm>
          <a:prstGeom prst="rect">
            <a:avLst/>
          </a:prstGeom>
          <a:ln w="12700">
            <a:noFill/>
            <a:prstDash val="solid"/>
          </a:ln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7799" y="2556995"/>
            <a:ext cx="759618" cy="747560"/>
          </a:xfrm>
          <a:prstGeom prst="rect">
            <a:avLst/>
          </a:prstGeom>
          <a:ln w="12700">
            <a:noFill/>
            <a:prstDash val="solid"/>
          </a:ln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7379" y="2552976"/>
            <a:ext cx="751579" cy="751579"/>
          </a:xfrm>
          <a:prstGeom prst="rect">
            <a:avLst/>
          </a:prstGeom>
          <a:ln w="12700">
            <a:noFill/>
            <a:prstDash val="solid"/>
          </a:ln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 l="1070" r="82535" b="86581"/>
          <a:stretch>
            <a:fillRect/>
          </a:stretch>
        </p:blipFill>
        <p:spPr>
          <a:xfrm>
            <a:off x="185540" y="6149973"/>
            <a:ext cx="698376" cy="571500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24721" y="2556995"/>
            <a:ext cx="1744009" cy="1744009"/>
          </a:xfrm>
          <a:prstGeom prst="rect">
            <a:avLst/>
          </a:prstGeom>
          <a:ln w="12700">
            <a:noFill/>
            <a:prstDash val="solid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E0">
            <a:alpha val="5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070" r="82535" b="86581"/>
          <a:stretch>
            <a:fillRect/>
          </a:stretch>
        </p:blipFill>
        <p:spPr>
          <a:xfrm>
            <a:off x="185540" y="6149973"/>
            <a:ext cx="698376" cy="571500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52418" t="12390" r="33957" b="5841"/>
          <a:stretch>
            <a:fillRect/>
          </a:stretch>
        </p:blipFill>
        <p:spPr>
          <a:xfrm>
            <a:off x="1944328" y="2844800"/>
            <a:ext cx="1195586" cy="1260256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11000"/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3734" t="7490" r="74281" b="50781"/>
          <a:stretch>
            <a:fillRect/>
          </a:stretch>
        </p:blipFill>
        <p:spPr>
          <a:xfrm>
            <a:off x="-122415" y="3984844"/>
            <a:ext cx="2397836" cy="2540214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12000"/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27433" t="48943" r="50582" b="9328"/>
          <a:stretch>
            <a:fillRect/>
          </a:stretch>
        </p:blipFill>
        <p:spPr>
          <a:xfrm>
            <a:off x="9133798" y="0"/>
            <a:ext cx="2177776" cy="2307087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15000"/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28137" t="3975" r="49878" b="54296"/>
          <a:stretch>
            <a:fillRect/>
          </a:stretch>
        </p:blipFill>
        <p:spPr>
          <a:xfrm>
            <a:off x="8950838" y="4076281"/>
            <a:ext cx="2593668" cy="2747674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  <a:effectLst>
            <a:softEdge rad="101600"/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alphaModFix amt="11000"/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53042" t="7490" r="24973" b="50781"/>
          <a:stretch>
            <a:fillRect/>
          </a:stretch>
        </p:blipFill>
        <p:spPr>
          <a:xfrm>
            <a:off x="4274049" y="1111440"/>
            <a:ext cx="1821951" cy="1930134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alphaModFix amt="12000"/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52619" t="63825" r="25395" b="11014"/>
          <a:stretch>
            <a:fillRect/>
          </a:stretch>
        </p:blipFill>
        <p:spPr>
          <a:xfrm>
            <a:off x="5665811" y="4192623"/>
            <a:ext cx="2150795" cy="1373837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"/>
                    </a14:imgEffect>
                  </a14:imgLayer>
                </a14:imgProps>
              </a:ext>
            </a:extLst>
          </a:blip>
          <a:srcRect l="76288" t="5180" r="1726" b="53091"/>
          <a:stretch>
            <a:fillRect/>
          </a:stretch>
        </p:blipFill>
        <p:spPr>
          <a:xfrm>
            <a:off x="418433" y="-84190"/>
            <a:ext cx="2336717" cy="2475465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  <a:effectLst>
            <a:softEdge rad="177800"/>
          </a:effectLst>
        </p:spPr>
      </p:pic>
      <p:sp>
        <p:nvSpPr>
          <p:cNvPr id="11" name="AutoShape 11"/>
          <p:cNvSpPr/>
          <p:nvPr/>
        </p:nvSpPr>
        <p:spPr>
          <a:xfrm>
            <a:off x="2838310" y="2844800"/>
            <a:ext cx="7543800" cy="10922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127000" tIns="127000" rIns="127000" bIns="127000" rtlCol="0" anchor="t">
            <a:spAutoFit/>
          </a:bodyPr>
          <a:lstStyle/>
          <a:p>
            <a:pPr indent="0" algn="ctr">
              <a:lnSpc>
                <a:spcPct val="100000"/>
              </a:lnSpc>
              <a:defRPr/>
            </a:pPr>
            <a:r>
              <a:rPr lang="en-US" sz="5500" b="1" i="0" u="none" strike="noStrike">
                <a:solidFill>
                  <a:srgbClr val="2B2F36"/>
                </a:solidFill>
                <a:latin typeface="Noto Sans"/>
                <a:ea typeface="Noto Sans"/>
                <a:cs typeface="Noto Sans"/>
                <a:sym typeface="Noto Sans"/>
              </a:rPr>
              <a:t>Who makes games?</a:t>
            </a:r>
            <a:endParaRPr lang="en-US" sz="11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简约风蓝绿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1260</Words>
  <Application>Microsoft Office PowerPoint</Application>
  <PresentationFormat>宽屏</PresentationFormat>
  <Paragraphs>260</Paragraphs>
  <Slides>28</Slides>
  <Notes>28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35" baseType="lpstr">
      <vt:lpstr>Noto Sans SC</vt:lpstr>
      <vt:lpstr>Play</vt:lpstr>
      <vt:lpstr>undefined</vt:lpstr>
      <vt:lpstr>Arial</vt:lpstr>
      <vt:lpstr>Noto Sans</vt:lpstr>
      <vt:lpstr>Office 主题​​</vt:lpstr>
      <vt:lpstr>简约风蓝绿主题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徐昕尧</cp:lastModifiedBy>
  <cp:revision>3</cp:revision>
  <dcterms:modified xsi:type="dcterms:W3CDTF">2026-04-15T08:29:48Z</dcterms:modified>
</cp:coreProperties>
</file>